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15.xml" ContentType="application/vnd.openxmlformats-officedocument.drawingml.diagramColors+xml"/>
  <Override PartName="/ppt/diagrams/colors16.xml" ContentType="application/vnd.openxmlformats-officedocument.drawingml.diagramColors+xml"/>
  <Override PartName="/ppt/diagrams/colors17.xml" ContentType="application/vnd.openxmlformats-officedocument.drawingml.diagramColors+xml"/>
  <Override PartName="/ppt/diagrams/colors18.xml" ContentType="application/vnd.openxmlformats-officedocument.drawingml.diagramColors+xml"/>
  <Override PartName="/ppt/diagrams/colors19.xml" ContentType="application/vnd.openxmlformats-officedocument.drawingml.diagramColors+xml"/>
  <Override PartName="/ppt/diagrams/colors2.xml" ContentType="application/vnd.openxmlformats-officedocument.drawingml.diagramColors+xml"/>
  <Override PartName="/ppt/diagrams/colors20.xml" ContentType="application/vnd.openxmlformats-officedocument.drawingml.diagramColors+xml"/>
  <Override PartName="/ppt/diagrams/colors21.xml" ContentType="application/vnd.openxmlformats-officedocument.drawingml.diagramColors+xml"/>
  <Override PartName="/ppt/diagrams/colors22.xml" ContentType="application/vnd.openxmlformats-officedocument.drawingml.diagramColors+xml"/>
  <Override PartName="/ppt/diagrams/colors23.xml" ContentType="application/vnd.openxmlformats-officedocument.drawingml.diagramColors+xml"/>
  <Override PartName="/ppt/diagrams/colors24.xml" ContentType="application/vnd.openxmlformats-officedocument.drawingml.diagramColors+xml"/>
  <Override PartName="/ppt/diagrams/colors25.xml" ContentType="application/vnd.openxmlformats-officedocument.drawingml.diagramColors+xml"/>
  <Override PartName="/ppt/diagrams/colors26.xml" ContentType="application/vnd.openxmlformats-officedocument.drawingml.diagramColors+xml"/>
  <Override PartName="/ppt/diagrams/colors27.xml" ContentType="application/vnd.openxmlformats-officedocument.drawingml.diagramColors+xml"/>
  <Override PartName="/ppt/diagrams/colors28.xml" ContentType="application/vnd.openxmlformats-officedocument.drawingml.diagramColors+xml"/>
  <Override PartName="/ppt/diagrams/colors29.xml" ContentType="application/vnd.openxmlformats-officedocument.drawingml.diagramColors+xml"/>
  <Override PartName="/ppt/diagrams/colors3.xml" ContentType="application/vnd.openxmlformats-officedocument.drawingml.diagramColors+xml"/>
  <Override PartName="/ppt/diagrams/colors30.xml" ContentType="application/vnd.openxmlformats-officedocument.drawingml.diagramColors+xml"/>
  <Override PartName="/ppt/diagrams/colors31.xml" ContentType="application/vnd.openxmlformats-officedocument.drawingml.diagramColors+xml"/>
  <Override PartName="/ppt/diagrams/colors32.xml" ContentType="application/vnd.openxmlformats-officedocument.drawingml.diagramColors+xml"/>
  <Override PartName="/ppt/diagrams/colors33.xml" ContentType="application/vnd.openxmlformats-officedocument.drawingml.diagramColors+xml"/>
  <Override PartName="/ppt/diagrams/colors34.xml" ContentType="application/vnd.openxmlformats-officedocument.drawingml.diagramColors+xml"/>
  <Override PartName="/ppt/diagrams/colors35.xml" ContentType="application/vnd.openxmlformats-officedocument.drawingml.diagramColors+xml"/>
  <Override PartName="/ppt/diagrams/colors36.xml" ContentType="application/vnd.openxmlformats-officedocument.drawingml.diagramColors+xml"/>
  <Override PartName="/ppt/diagrams/colors37.xml" ContentType="application/vnd.openxmlformats-officedocument.drawingml.diagramColors+xml"/>
  <Override PartName="/ppt/diagrams/colors38.xml" ContentType="application/vnd.openxmlformats-officedocument.drawingml.diagramColors+xml"/>
  <Override PartName="/ppt/diagrams/colors39.xml" ContentType="application/vnd.openxmlformats-officedocument.drawingml.diagramColors+xml"/>
  <Override PartName="/ppt/diagrams/colors4.xml" ContentType="application/vnd.openxmlformats-officedocument.drawingml.diagramColors+xml"/>
  <Override PartName="/ppt/diagrams/colors40.xml" ContentType="application/vnd.openxmlformats-officedocument.drawingml.diagramColors+xml"/>
  <Override PartName="/ppt/diagrams/colors41.xml" ContentType="application/vnd.openxmlformats-officedocument.drawingml.diagramColors+xml"/>
  <Override PartName="/ppt/diagrams/colors42.xml" ContentType="application/vnd.openxmlformats-officedocument.drawingml.diagramColors+xml"/>
  <Override PartName="/ppt/diagrams/colors43.xml" ContentType="application/vnd.openxmlformats-officedocument.drawingml.diagramColors+xml"/>
  <Override PartName="/ppt/diagrams/colors44.xml" ContentType="application/vnd.openxmlformats-officedocument.drawingml.diagramColors+xml"/>
  <Override PartName="/ppt/diagrams/colors45.xml" ContentType="application/vnd.openxmlformats-officedocument.drawingml.diagramColors+xml"/>
  <Override PartName="/ppt/diagrams/colors46.xml" ContentType="application/vnd.openxmlformats-officedocument.drawingml.diagramColors+xml"/>
  <Override PartName="/ppt/diagrams/colors47.xml" ContentType="application/vnd.openxmlformats-officedocument.drawingml.diagramColors+xml"/>
  <Override PartName="/ppt/diagrams/colors48.xml" ContentType="application/vnd.openxmlformats-officedocument.drawingml.diagramColors+xml"/>
  <Override PartName="/ppt/diagrams/colors49.xml" ContentType="application/vnd.openxmlformats-officedocument.drawingml.diagramColors+xml"/>
  <Override PartName="/ppt/diagrams/colors5.xml" ContentType="application/vnd.openxmlformats-officedocument.drawingml.diagramColors+xml"/>
  <Override PartName="/ppt/diagrams/colors50.xml" ContentType="application/vnd.openxmlformats-officedocument.drawingml.diagramColors+xml"/>
  <Override PartName="/ppt/diagrams/colors51.xml" ContentType="application/vnd.openxmlformats-officedocument.drawingml.diagramColors+xml"/>
  <Override PartName="/ppt/diagrams/colors52.xml" ContentType="application/vnd.openxmlformats-officedocument.drawingml.diagramColors+xml"/>
  <Override PartName="/ppt/diagrams/colors53.xml" ContentType="application/vnd.openxmlformats-officedocument.drawingml.diagramColors+xml"/>
  <Override PartName="/ppt/diagrams/colors54.xml" ContentType="application/vnd.openxmlformats-officedocument.drawingml.diagramColors+xml"/>
  <Override PartName="/ppt/diagrams/colors55.xml" ContentType="application/vnd.openxmlformats-officedocument.drawingml.diagramColors+xml"/>
  <Override PartName="/ppt/diagrams/colors56.xml" ContentType="application/vnd.openxmlformats-officedocument.drawingml.diagramColors+xml"/>
  <Override PartName="/ppt/diagrams/colors57.xml" ContentType="application/vnd.openxmlformats-officedocument.drawingml.diagramColors+xml"/>
  <Override PartName="/ppt/diagrams/colors58.xml" ContentType="application/vnd.openxmlformats-officedocument.drawingml.diagramColors+xml"/>
  <Override PartName="/ppt/diagrams/colors59.xml" ContentType="application/vnd.openxmlformats-officedocument.drawingml.diagramColors+xml"/>
  <Override PartName="/ppt/diagrams/colors6.xml" ContentType="application/vnd.openxmlformats-officedocument.drawingml.diagramColors+xml"/>
  <Override PartName="/ppt/diagrams/colors60.xml" ContentType="application/vnd.openxmlformats-officedocument.drawingml.diagramColors+xml"/>
  <Override PartName="/ppt/diagrams/colors61.xml" ContentType="application/vnd.openxmlformats-officedocument.drawingml.diagramColors+xml"/>
  <Override PartName="/ppt/diagrams/colors62.xml" ContentType="application/vnd.openxmlformats-officedocument.drawingml.diagramColors+xml"/>
  <Override PartName="/ppt/diagrams/colors63.xml" ContentType="application/vnd.openxmlformats-officedocument.drawingml.diagramColors+xml"/>
  <Override PartName="/ppt/diagrams/colors64.xml" ContentType="application/vnd.openxmlformats-officedocument.drawingml.diagramColors+xml"/>
  <Override PartName="/ppt/diagrams/colors65.xml" ContentType="application/vnd.openxmlformats-officedocument.drawingml.diagramColors+xml"/>
  <Override PartName="/ppt/diagrams/colors66.xml" ContentType="application/vnd.openxmlformats-officedocument.drawingml.diagramColors+xml"/>
  <Override PartName="/ppt/diagrams/colors67.xml" ContentType="application/vnd.openxmlformats-officedocument.drawingml.diagramColors+xml"/>
  <Override PartName="/ppt/diagrams/colors68.xml" ContentType="application/vnd.openxmlformats-officedocument.drawingml.diagramColors+xml"/>
  <Override PartName="/ppt/diagrams/colors69.xml" ContentType="application/vnd.openxmlformats-officedocument.drawingml.diagramColors+xml"/>
  <Override PartName="/ppt/diagrams/colors7.xml" ContentType="application/vnd.openxmlformats-officedocument.drawingml.diagramColors+xml"/>
  <Override PartName="/ppt/diagrams/colors70.xml" ContentType="application/vnd.openxmlformats-officedocument.drawingml.diagramColors+xml"/>
  <Override PartName="/ppt/diagrams/colors71.xml" ContentType="application/vnd.openxmlformats-officedocument.drawingml.diagramColors+xml"/>
  <Override PartName="/ppt/diagrams/colors72.xml" ContentType="application/vnd.openxmlformats-officedocument.drawingml.diagramColors+xml"/>
  <Override PartName="/ppt/diagrams/colors73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.xml" ContentType="application/vnd.openxmlformats-officedocument.drawingml.diagramData+xml"/>
  <Override PartName="/ppt/diagrams/data20.xml" ContentType="application/vnd.openxmlformats-officedocument.drawingml.diagramData+xml"/>
  <Override PartName="/ppt/diagrams/data21.xml" ContentType="application/vnd.openxmlformats-officedocument.drawingml.diagramData+xml"/>
  <Override PartName="/ppt/diagrams/data22.xml" ContentType="application/vnd.openxmlformats-officedocument.drawingml.diagramData+xml"/>
  <Override PartName="/ppt/diagrams/data23.xml" ContentType="application/vnd.openxmlformats-officedocument.drawingml.diagramData+xml"/>
  <Override PartName="/ppt/diagrams/data24.xml" ContentType="application/vnd.openxmlformats-officedocument.drawingml.diagramData+xml"/>
  <Override PartName="/ppt/diagrams/data25.xml" ContentType="application/vnd.openxmlformats-officedocument.drawingml.diagramData+xml"/>
  <Override PartName="/ppt/diagrams/data26.xml" ContentType="application/vnd.openxmlformats-officedocument.drawingml.diagramData+xml"/>
  <Override PartName="/ppt/diagrams/data27.xml" ContentType="application/vnd.openxmlformats-officedocument.drawingml.diagramData+xml"/>
  <Override PartName="/ppt/diagrams/data28.xml" ContentType="application/vnd.openxmlformats-officedocument.drawingml.diagramData+xml"/>
  <Override PartName="/ppt/diagrams/data29.xml" ContentType="application/vnd.openxmlformats-officedocument.drawingml.diagramData+xml"/>
  <Override PartName="/ppt/diagrams/data3.xml" ContentType="application/vnd.openxmlformats-officedocument.drawingml.diagramData+xml"/>
  <Override PartName="/ppt/diagrams/data30.xml" ContentType="application/vnd.openxmlformats-officedocument.drawingml.diagramData+xml"/>
  <Override PartName="/ppt/diagrams/data31.xml" ContentType="application/vnd.openxmlformats-officedocument.drawingml.diagramData+xml"/>
  <Override PartName="/ppt/diagrams/data32.xml" ContentType="application/vnd.openxmlformats-officedocument.drawingml.diagramData+xml"/>
  <Override PartName="/ppt/diagrams/data33.xml" ContentType="application/vnd.openxmlformats-officedocument.drawingml.diagramData+xml"/>
  <Override PartName="/ppt/diagrams/data34.xml" ContentType="application/vnd.openxmlformats-officedocument.drawingml.diagramData+xml"/>
  <Override PartName="/ppt/diagrams/data35.xml" ContentType="application/vnd.openxmlformats-officedocument.drawingml.diagramData+xml"/>
  <Override PartName="/ppt/diagrams/data36.xml" ContentType="application/vnd.openxmlformats-officedocument.drawingml.diagramData+xml"/>
  <Override PartName="/ppt/diagrams/data37.xml" ContentType="application/vnd.openxmlformats-officedocument.drawingml.diagramData+xml"/>
  <Override PartName="/ppt/diagrams/data38.xml" ContentType="application/vnd.openxmlformats-officedocument.drawingml.diagramData+xml"/>
  <Override PartName="/ppt/diagrams/data39.xml" ContentType="application/vnd.openxmlformats-officedocument.drawingml.diagramData+xml"/>
  <Override PartName="/ppt/diagrams/data4.xml" ContentType="application/vnd.openxmlformats-officedocument.drawingml.diagramData+xml"/>
  <Override PartName="/ppt/diagrams/data40.xml" ContentType="application/vnd.openxmlformats-officedocument.drawingml.diagramData+xml"/>
  <Override PartName="/ppt/diagrams/data41.xml" ContentType="application/vnd.openxmlformats-officedocument.drawingml.diagramData+xml"/>
  <Override PartName="/ppt/diagrams/data42.xml" ContentType="application/vnd.openxmlformats-officedocument.drawingml.diagramData+xml"/>
  <Override PartName="/ppt/diagrams/data43.xml" ContentType="application/vnd.openxmlformats-officedocument.drawingml.diagramData+xml"/>
  <Override PartName="/ppt/diagrams/data44.xml" ContentType="application/vnd.openxmlformats-officedocument.drawingml.diagramData+xml"/>
  <Override PartName="/ppt/diagrams/data45.xml" ContentType="application/vnd.openxmlformats-officedocument.drawingml.diagramData+xml"/>
  <Override PartName="/ppt/diagrams/data46.xml" ContentType="application/vnd.openxmlformats-officedocument.drawingml.diagramData+xml"/>
  <Override PartName="/ppt/diagrams/data47.xml" ContentType="application/vnd.openxmlformats-officedocument.drawingml.diagramData+xml"/>
  <Override PartName="/ppt/diagrams/data48.xml" ContentType="application/vnd.openxmlformats-officedocument.drawingml.diagramData+xml"/>
  <Override PartName="/ppt/diagrams/data49.xml" ContentType="application/vnd.openxmlformats-officedocument.drawingml.diagramData+xml"/>
  <Override PartName="/ppt/diagrams/data5.xml" ContentType="application/vnd.openxmlformats-officedocument.drawingml.diagramData+xml"/>
  <Override PartName="/ppt/diagrams/data50.xml" ContentType="application/vnd.openxmlformats-officedocument.drawingml.diagramData+xml"/>
  <Override PartName="/ppt/diagrams/data51.xml" ContentType="application/vnd.openxmlformats-officedocument.drawingml.diagramData+xml"/>
  <Override PartName="/ppt/diagrams/data52.xml" ContentType="application/vnd.openxmlformats-officedocument.drawingml.diagramData+xml"/>
  <Override PartName="/ppt/diagrams/data53.xml" ContentType="application/vnd.openxmlformats-officedocument.drawingml.diagramData+xml"/>
  <Override PartName="/ppt/diagrams/data54.xml" ContentType="application/vnd.openxmlformats-officedocument.drawingml.diagramData+xml"/>
  <Override PartName="/ppt/diagrams/data55.xml" ContentType="application/vnd.openxmlformats-officedocument.drawingml.diagramData+xml"/>
  <Override PartName="/ppt/diagrams/data56.xml" ContentType="application/vnd.openxmlformats-officedocument.drawingml.diagramData+xml"/>
  <Override PartName="/ppt/diagrams/data57.xml" ContentType="application/vnd.openxmlformats-officedocument.drawingml.diagramData+xml"/>
  <Override PartName="/ppt/diagrams/data58.xml" ContentType="application/vnd.openxmlformats-officedocument.drawingml.diagramData+xml"/>
  <Override PartName="/ppt/diagrams/data59.xml" ContentType="application/vnd.openxmlformats-officedocument.drawingml.diagramData+xml"/>
  <Override PartName="/ppt/diagrams/data6.xml" ContentType="application/vnd.openxmlformats-officedocument.drawingml.diagramData+xml"/>
  <Override PartName="/ppt/diagrams/data60.xml" ContentType="application/vnd.openxmlformats-officedocument.drawingml.diagramData+xml"/>
  <Override PartName="/ppt/diagrams/data61.xml" ContentType="application/vnd.openxmlformats-officedocument.drawingml.diagramData+xml"/>
  <Override PartName="/ppt/diagrams/data62.xml" ContentType="application/vnd.openxmlformats-officedocument.drawingml.diagramData+xml"/>
  <Override PartName="/ppt/diagrams/data63.xml" ContentType="application/vnd.openxmlformats-officedocument.drawingml.diagramData+xml"/>
  <Override PartName="/ppt/diagrams/data64.xml" ContentType="application/vnd.openxmlformats-officedocument.drawingml.diagramData+xml"/>
  <Override PartName="/ppt/diagrams/data65.xml" ContentType="application/vnd.openxmlformats-officedocument.drawingml.diagramData+xml"/>
  <Override PartName="/ppt/diagrams/data66.xml" ContentType="application/vnd.openxmlformats-officedocument.drawingml.diagramData+xml"/>
  <Override PartName="/ppt/diagrams/data67.xml" ContentType="application/vnd.openxmlformats-officedocument.drawingml.diagramData+xml"/>
  <Override PartName="/ppt/diagrams/data68.xml" ContentType="application/vnd.openxmlformats-officedocument.drawingml.diagramData+xml"/>
  <Override PartName="/ppt/diagrams/data69.xml" ContentType="application/vnd.openxmlformats-officedocument.drawingml.diagramData+xml"/>
  <Override PartName="/ppt/diagrams/data7.xml" ContentType="application/vnd.openxmlformats-officedocument.drawingml.diagramData+xml"/>
  <Override PartName="/ppt/diagrams/data70.xml" ContentType="application/vnd.openxmlformats-officedocument.drawingml.diagramData+xml"/>
  <Override PartName="/ppt/diagrams/data71.xml" ContentType="application/vnd.openxmlformats-officedocument.drawingml.diagramData+xml"/>
  <Override PartName="/ppt/diagrams/data72.xml" ContentType="application/vnd.openxmlformats-officedocument.drawingml.diagramData+xml"/>
  <Override PartName="/ppt/diagrams/data73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15.xml" ContentType="application/vnd.ms-office.drawingml.diagramDrawing+xml"/>
  <Override PartName="/ppt/diagrams/drawing16.xml" ContentType="application/vnd.ms-office.drawingml.diagramDrawing+xml"/>
  <Override PartName="/ppt/diagrams/drawing17.xml" ContentType="application/vnd.ms-office.drawingml.diagramDrawing+xml"/>
  <Override PartName="/ppt/diagrams/drawing18.xml" ContentType="application/vnd.ms-office.drawingml.diagramDrawing+xml"/>
  <Override PartName="/ppt/diagrams/drawing19.xml" ContentType="application/vnd.ms-office.drawingml.diagramDrawing+xml"/>
  <Override PartName="/ppt/diagrams/drawing2.xml" ContentType="application/vnd.ms-office.drawingml.diagramDrawing+xml"/>
  <Override PartName="/ppt/diagrams/drawing20.xml" ContentType="application/vnd.ms-office.drawingml.diagramDrawing+xml"/>
  <Override PartName="/ppt/diagrams/drawing21.xml" ContentType="application/vnd.ms-office.drawingml.diagramDrawing+xml"/>
  <Override PartName="/ppt/diagrams/drawing22.xml" ContentType="application/vnd.ms-office.drawingml.diagramDrawing+xml"/>
  <Override PartName="/ppt/diagrams/drawing23.xml" ContentType="application/vnd.ms-office.drawingml.diagramDrawing+xml"/>
  <Override PartName="/ppt/diagrams/drawing24.xml" ContentType="application/vnd.ms-office.drawingml.diagramDrawing+xml"/>
  <Override PartName="/ppt/diagrams/drawing25.xml" ContentType="application/vnd.ms-office.drawingml.diagramDrawing+xml"/>
  <Override PartName="/ppt/diagrams/drawing26.xml" ContentType="application/vnd.ms-office.drawingml.diagramDrawing+xml"/>
  <Override PartName="/ppt/diagrams/drawing27.xml" ContentType="application/vnd.ms-office.drawingml.diagramDrawing+xml"/>
  <Override PartName="/ppt/diagrams/drawing28.xml" ContentType="application/vnd.ms-office.drawingml.diagramDrawing+xml"/>
  <Override PartName="/ppt/diagrams/drawing29.xml" ContentType="application/vnd.ms-office.drawingml.diagramDrawing+xml"/>
  <Override PartName="/ppt/diagrams/drawing3.xml" ContentType="application/vnd.ms-office.drawingml.diagramDrawing+xml"/>
  <Override PartName="/ppt/diagrams/drawing30.xml" ContentType="application/vnd.ms-office.drawingml.diagramDrawing+xml"/>
  <Override PartName="/ppt/diagrams/drawing31.xml" ContentType="application/vnd.ms-office.drawingml.diagramDrawing+xml"/>
  <Override PartName="/ppt/diagrams/drawing32.xml" ContentType="application/vnd.ms-office.drawingml.diagramDrawing+xml"/>
  <Override PartName="/ppt/diagrams/drawing33.xml" ContentType="application/vnd.ms-office.drawingml.diagramDrawing+xml"/>
  <Override PartName="/ppt/diagrams/drawing34.xml" ContentType="application/vnd.ms-office.drawingml.diagramDrawing+xml"/>
  <Override PartName="/ppt/diagrams/drawing35.xml" ContentType="application/vnd.ms-office.drawingml.diagramDrawing+xml"/>
  <Override PartName="/ppt/diagrams/drawing36.xml" ContentType="application/vnd.ms-office.drawingml.diagramDrawing+xml"/>
  <Override PartName="/ppt/diagrams/drawing37.xml" ContentType="application/vnd.ms-office.drawingml.diagramDrawing+xml"/>
  <Override PartName="/ppt/diagrams/drawing38.xml" ContentType="application/vnd.ms-office.drawingml.diagramDrawing+xml"/>
  <Override PartName="/ppt/diagrams/drawing39.xml" ContentType="application/vnd.ms-office.drawingml.diagramDrawing+xml"/>
  <Override PartName="/ppt/diagrams/drawing4.xml" ContentType="application/vnd.ms-office.drawingml.diagramDrawing+xml"/>
  <Override PartName="/ppt/diagrams/drawing40.xml" ContentType="application/vnd.ms-office.drawingml.diagramDrawing+xml"/>
  <Override PartName="/ppt/diagrams/drawing41.xml" ContentType="application/vnd.ms-office.drawingml.diagramDrawing+xml"/>
  <Override PartName="/ppt/diagrams/drawing42.xml" ContentType="application/vnd.ms-office.drawingml.diagramDrawing+xml"/>
  <Override PartName="/ppt/diagrams/drawing43.xml" ContentType="application/vnd.ms-office.drawingml.diagramDrawing+xml"/>
  <Override PartName="/ppt/diagrams/drawing44.xml" ContentType="application/vnd.ms-office.drawingml.diagramDrawing+xml"/>
  <Override PartName="/ppt/diagrams/drawing45.xml" ContentType="application/vnd.ms-office.drawingml.diagramDrawing+xml"/>
  <Override PartName="/ppt/diagrams/drawing46.xml" ContentType="application/vnd.ms-office.drawingml.diagramDrawing+xml"/>
  <Override PartName="/ppt/diagrams/drawing47.xml" ContentType="application/vnd.ms-office.drawingml.diagramDrawing+xml"/>
  <Override PartName="/ppt/diagrams/drawing48.xml" ContentType="application/vnd.ms-office.drawingml.diagramDrawing+xml"/>
  <Override PartName="/ppt/diagrams/drawing49.xml" ContentType="application/vnd.ms-office.drawingml.diagramDrawing+xml"/>
  <Override PartName="/ppt/diagrams/drawing5.xml" ContentType="application/vnd.ms-office.drawingml.diagramDrawing+xml"/>
  <Override PartName="/ppt/diagrams/drawing50.xml" ContentType="application/vnd.ms-office.drawingml.diagramDrawing+xml"/>
  <Override PartName="/ppt/diagrams/drawing51.xml" ContentType="application/vnd.ms-office.drawingml.diagramDrawing+xml"/>
  <Override PartName="/ppt/diagrams/drawing52.xml" ContentType="application/vnd.ms-office.drawingml.diagramDrawing+xml"/>
  <Override PartName="/ppt/diagrams/drawing53.xml" ContentType="application/vnd.ms-office.drawingml.diagramDrawing+xml"/>
  <Override PartName="/ppt/diagrams/drawing54.xml" ContentType="application/vnd.ms-office.drawingml.diagramDrawing+xml"/>
  <Override PartName="/ppt/diagrams/drawing55.xml" ContentType="application/vnd.ms-office.drawingml.diagramDrawing+xml"/>
  <Override PartName="/ppt/diagrams/drawing56.xml" ContentType="application/vnd.ms-office.drawingml.diagramDrawing+xml"/>
  <Override PartName="/ppt/diagrams/drawing57.xml" ContentType="application/vnd.ms-office.drawingml.diagramDrawing+xml"/>
  <Override PartName="/ppt/diagrams/drawing58.xml" ContentType="application/vnd.ms-office.drawingml.diagramDrawing+xml"/>
  <Override PartName="/ppt/diagrams/drawing59.xml" ContentType="application/vnd.ms-office.drawingml.diagramDrawing+xml"/>
  <Override PartName="/ppt/diagrams/drawing6.xml" ContentType="application/vnd.ms-office.drawingml.diagramDrawing+xml"/>
  <Override PartName="/ppt/diagrams/drawing60.xml" ContentType="application/vnd.ms-office.drawingml.diagramDrawing+xml"/>
  <Override PartName="/ppt/diagrams/drawing61.xml" ContentType="application/vnd.ms-office.drawingml.diagramDrawing+xml"/>
  <Override PartName="/ppt/diagrams/drawing62.xml" ContentType="application/vnd.ms-office.drawingml.diagramDrawing+xml"/>
  <Override PartName="/ppt/diagrams/drawing63.xml" ContentType="application/vnd.ms-office.drawingml.diagramDrawing+xml"/>
  <Override PartName="/ppt/diagrams/drawing64.xml" ContentType="application/vnd.ms-office.drawingml.diagramDrawing+xml"/>
  <Override PartName="/ppt/diagrams/drawing65.xml" ContentType="application/vnd.ms-office.drawingml.diagramDrawing+xml"/>
  <Override PartName="/ppt/diagrams/drawing66.xml" ContentType="application/vnd.ms-office.drawingml.diagramDrawing+xml"/>
  <Override PartName="/ppt/diagrams/drawing67.xml" ContentType="application/vnd.ms-office.drawingml.diagramDrawing+xml"/>
  <Override PartName="/ppt/diagrams/drawing68.xml" ContentType="application/vnd.ms-office.drawingml.diagramDrawing+xml"/>
  <Override PartName="/ppt/diagrams/drawing69.xml" ContentType="application/vnd.ms-office.drawingml.diagramDrawing+xml"/>
  <Override PartName="/ppt/diagrams/drawing7.xml" ContentType="application/vnd.ms-office.drawingml.diagramDrawing+xml"/>
  <Override PartName="/ppt/diagrams/drawing70.xml" ContentType="application/vnd.ms-office.drawingml.diagramDrawing+xml"/>
  <Override PartName="/ppt/diagrams/drawing71.xml" ContentType="application/vnd.ms-office.drawingml.diagramDrawing+xml"/>
  <Override PartName="/ppt/diagrams/drawing72.xml" ContentType="application/vnd.ms-office.drawingml.diagramDrawing+xml"/>
  <Override PartName="/ppt/diagrams/drawing73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15.xml" ContentType="application/vnd.openxmlformats-officedocument.drawingml.diagramLayout+xml"/>
  <Override PartName="/ppt/diagrams/layout16.xml" ContentType="application/vnd.openxmlformats-officedocument.drawingml.diagramLayout+xml"/>
  <Override PartName="/ppt/diagrams/layout17.xml" ContentType="application/vnd.openxmlformats-officedocument.drawingml.diagramLayout+xml"/>
  <Override PartName="/ppt/diagrams/layout18.xml" ContentType="application/vnd.openxmlformats-officedocument.drawingml.diagramLayout+xml"/>
  <Override PartName="/ppt/diagrams/layout19.xml" ContentType="application/vnd.openxmlformats-officedocument.drawingml.diagramLayout+xml"/>
  <Override PartName="/ppt/diagrams/layout2.xml" ContentType="application/vnd.openxmlformats-officedocument.drawingml.diagramLayout+xml"/>
  <Override PartName="/ppt/diagrams/layout20.xml" ContentType="application/vnd.openxmlformats-officedocument.drawingml.diagramLayout+xml"/>
  <Override PartName="/ppt/diagrams/layout21.xml" ContentType="application/vnd.openxmlformats-officedocument.drawingml.diagramLayout+xml"/>
  <Override PartName="/ppt/diagrams/layout22.xml" ContentType="application/vnd.openxmlformats-officedocument.drawingml.diagramLayout+xml"/>
  <Override PartName="/ppt/diagrams/layout23.xml" ContentType="application/vnd.openxmlformats-officedocument.drawingml.diagramLayout+xml"/>
  <Override PartName="/ppt/diagrams/layout24.xml" ContentType="application/vnd.openxmlformats-officedocument.drawingml.diagramLayout+xml"/>
  <Override PartName="/ppt/diagrams/layout25.xml" ContentType="application/vnd.openxmlformats-officedocument.drawingml.diagramLayout+xml"/>
  <Override PartName="/ppt/diagrams/layout26.xml" ContentType="application/vnd.openxmlformats-officedocument.drawingml.diagramLayout+xml"/>
  <Override PartName="/ppt/diagrams/layout27.xml" ContentType="application/vnd.openxmlformats-officedocument.drawingml.diagramLayout+xml"/>
  <Override PartName="/ppt/diagrams/layout28.xml" ContentType="application/vnd.openxmlformats-officedocument.drawingml.diagramLayout+xml"/>
  <Override PartName="/ppt/diagrams/layout29.xml" ContentType="application/vnd.openxmlformats-officedocument.drawingml.diagramLayout+xml"/>
  <Override PartName="/ppt/diagrams/layout3.xml" ContentType="application/vnd.openxmlformats-officedocument.drawingml.diagramLayout+xml"/>
  <Override PartName="/ppt/diagrams/layout30.xml" ContentType="application/vnd.openxmlformats-officedocument.drawingml.diagramLayout+xml"/>
  <Override PartName="/ppt/diagrams/layout31.xml" ContentType="application/vnd.openxmlformats-officedocument.drawingml.diagramLayout+xml"/>
  <Override PartName="/ppt/diagrams/layout32.xml" ContentType="application/vnd.openxmlformats-officedocument.drawingml.diagramLayout+xml"/>
  <Override PartName="/ppt/diagrams/layout33.xml" ContentType="application/vnd.openxmlformats-officedocument.drawingml.diagramLayout+xml"/>
  <Override PartName="/ppt/diagrams/layout34.xml" ContentType="application/vnd.openxmlformats-officedocument.drawingml.diagramLayout+xml"/>
  <Override PartName="/ppt/diagrams/layout35.xml" ContentType="application/vnd.openxmlformats-officedocument.drawingml.diagramLayout+xml"/>
  <Override PartName="/ppt/diagrams/layout36.xml" ContentType="application/vnd.openxmlformats-officedocument.drawingml.diagramLayout+xml"/>
  <Override PartName="/ppt/diagrams/layout37.xml" ContentType="application/vnd.openxmlformats-officedocument.drawingml.diagramLayout+xml"/>
  <Override PartName="/ppt/diagrams/layout38.xml" ContentType="application/vnd.openxmlformats-officedocument.drawingml.diagramLayout+xml"/>
  <Override PartName="/ppt/diagrams/layout39.xml" ContentType="application/vnd.openxmlformats-officedocument.drawingml.diagramLayout+xml"/>
  <Override PartName="/ppt/diagrams/layout4.xml" ContentType="application/vnd.openxmlformats-officedocument.drawingml.diagramLayout+xml"/>
  <Override PartName="/ppt/diagrams/layout40.xml" ContentType="application/vnd.openxmlformats-officedocument.drawingml.diagramLayout+xml"/>
  <Override PartName="/ppt/diagrams/layout41.xml" ContentType="application/vnd.openxmlformats-officedocument.drawingml.diagramLayout+xml"/>
  <Override PartName="/ppt/diagrams/layout42.xml" ContentType="application/vnd.openxmlformats-officedocument.drawingml.diagramLayout+xml"/>
  <Override PartName="/ppt/diagrams/layout43.xml" ContentType="application/vnd.openxmlformats-officedocument.drawingml.diagramLayout+xml"/>
  <Override PartName="/ppt/diagrams/layout44.xml" ContentType="application/vnd.openxmlformats-officedocument.drawingml.diagramLayout+xml"/>
  <Override PartName="/ppt/diagrams/layout45.xml" ContentType="application/vnd.openxmlformats-officedocument.drawingml.diagramLayout+xml"/>
  <Override PartName="/ppt/diagrams/layout46.xml" ContentType="application/vnd.openxmlformats-officedocument.drawingml.diagramLayout+xml"/>
  <Override PartName="/ppt/diagrams/layout47.xml" ContentType="application/vnd.openxmlformats-officedocument.drawingml.diagramLayout+xml"/>
  <Override PartName="/ppt/diagrams/layout48.xml" ContentType="application/vnd.openxmlformats-officedocument.drawingml.diagramLayout+xml"/>
  <Override PartName="/ppt/diagrams/layout49.xml" ContentType="application/vnd.openxmlformats-officedocument.drawingml.diagramLayout+xml"/>
  <Override PartName="/ppt/diagrams/layout5.xml" ContentType="application/vnd.openxmlformats-officedocument.drawingml.diagramLayout+xml"/>
  <Override PartName="/ppt/diagrams/layout50.xml" ContentType="application/vnd.openxmlformats-officedocument.drawingml.diagramLayout+xml"/>
  <Override PartName="/ppt/diagrams/layout51.xml" ContentType="application/vnd.openxmlformats-officedocument.drawingml.diagramLayout+xml"/>
  <Override PartName="/ppt/diagrams/layout52.xml" ContentType="application/vnd.openxmlformats-officedocument.drawingml.diagramLayout+xml"/>
  <Override PartName="/ppt/diagrams/layout53.xml" ContentType="application/vnd.openxmlformats-officedocument.drawingml.diagramLayout+xml"/>
  <Override PartName="/ppt/diagrams/layout54.xml" ContentType="application/vnd.openxmlformats-officedocument.drawingml.diagramLayout+xml"/>
  <Override PartName="/ppt/diagrams/layout55.xml" ContentType="application/vnd.openxmlformats-officedocument.drawingml.diagramLayout+xml"/>
  <Override PartName="/ppt/diagrams/layout56.xml" ContentType="application/vnd.openxmlformats-officedocument.drawingml.diagramLayout+xml"/>
  <Override PartName="/ppt/diagrams/layout57.xml" ContentType="application/vnd.openxmlformats-officedocument.drawingml.diagramLayout+xml"/>
  <Override PartName="/ppt/diagrams/layout58.xml" ContentType="application/vnd.openxmlformats-officedocument.drawingml.diagramLayout+xml"/>
  <Override PartName="/ppt/diagrams/layout59.xml" ContentType="application/vnd.openxmlformats-officedocument.drawingml.diagramLayout+xml"/>
  <Override PartName="/ppt/diagrams/layout6.xml" ContentType="application/vnd.openxmlformats-officedocument.drawingml.diagramLayout+xml"/>
  <Override PartName="/ppt/diagrams/layout60.xml" ContentType="application/vnd.openxmlformats-officedocument.drawingml.diagramLayout+xml"/>
  <Override PartName="/ppt/diagrams/layout61.xml" ContentType="application/vnd.openxmlformats-officedocument.drawingml.diagramLayout+xml"/>
  <Override PartName="/ppt/diagrams/layout62.xml" ContentType="application/vnd.openxmlformats-officedocument.drawingml.diagramLayout+xml"/>
  <Override PartName="/ppt/diagrams/layout63.xml" ContentType="application/vnd.openxmlformats-officedocument.drawingml.diagramLayout+xml"/>
  <Override PartName="/ppt/diagrams/layout64.xml" ContentType="application/vnd.openxmlformats-officedocument.drawingml.diagramLayout+xml"/>
  <Override PartName="/ppt/diagrams/layout65.xml" ContentType="application/vnd.openxmlformats-officedocument.drawingml.diagramLayout+xml"/>
  <Override PartName="/ppt/diagrams/layout66.xml" ContentType="application/vnd.openxmlformats-officedocument.drawingml.diagramLayout+xml"/>
  <Override PartName="/ppt/diagrams/layout67.xml" ContentType="application/vnd.openxmlformats-officedocument.drawingml.diagramLayout+xml"/>
  <Override PartName="/ppt/diagrams/layout68.xml" ContentType="application/vnd.openxmlformats-officedocument.drawingml.diagramLayout+xml"/>
  <Override PartName="/ppt/diagrams/layout69.xml" ContentType="application/vnd.openxmlformats-officedocument.drawingml.diagramLayout+xml"/>
  <Override PartName="/ppt/diagrams/layout7.xml" ContentType="application/vnd.openxmlformats-officedocument.drawingml.diagramLayout+xml"/>
  <Override PartName="/ppt/diagrams/layout70.xml" ContentType="application/vnd.openxmlformats-officedocument.drawingml.diagramLayout+xml"/>
  <Override PartName="/ppt/diagrams/layout71.xml" ContentType="application/vnd.openxmlformats-officedocument.drawingml.diagramLayout+xml"/>
  <Override PartName="/ppt/diagrams/layout72.xml" ContentType="application/vnd.openxmlformats-officedocument.drawingml.diagramLayout+xml"/>
  <Override PartName="/ppt/diagrams/layout73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15.xml" ContentType="application/vnd.openxmlformats-officedocument.drawingml.diagramStyle+xml"/>
  <Override PartName="/ppt/diagrams/quickStyle16.xml" ContentType="application/vnd.openxmlformats-officedocument.drawingml.diagramStyle+xml"/>
  <Override PartName="/ppt/diagrams/quickStyle17.xml" ContentType="application/vnd.openxmlformats-officedocument.drawingml.diagramStyle+xml"/>
  <Override PartName="/ppt/diagrams/quickStyle18.xml" ContentType="application/vnd.openxmlformats-officedocument.drawingml.diagramStyle+xml"/>
  <Override PartName="/ppt/diagrams/quickStyle19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20.xml" ContentType="application/vnd.openxmlformats-officedocument.drawingml.diagramStyle+xml"/>
  <Override PartName="/ppt/diagrams/quickStyle21.xml" ContentType="application/vnd.openxmlformats-officedocument.drawingml.diagramStyle+xml"/>
  <Override PartName="/ppt/diagrams/quickStyle22.xml" ContentType="application/vnd.openxmlformats-officedocument.drawingml.diagramStyle+xml"/>
  <Override PartName="/ppt/diagrams/quickStyle23.xml" ContentType="application/vnd.openxmlformats-officedocument.drawingml.diagramStyle+xml"/>
  <Override PartName="/ppt/diagrams/quickStyle24.xml" ContentType="application/vnd.openxmlformats-officedocument.drawingml.diagramStyle+xml"/>
  <Override PartName="/ppt/diagrams/quickStyle25.xml" ContentType="application/vnd.openxmlformats-officedocument.drawingml.diagramStyle+xml"/>
  <Override PartName="/ppt/diagrams/quickStyle26.xml" ContentType="application/vnd.openxmlformats-officedocument.drawingml.diagramStyle+xml"/>
  <Override PartName="/ppt/diagrams/quickStyle27.xml" ContentType="application/vnd.openxmlformats-officedocument.drawingml.diagramStyle+xml"/>
  <Override PartName="/ppt/diagrams/quickStyle28.xml" ContentType="application/vnd.openxmlformats-officedocument.drawingml.diagramStyle+xml"/>
  <Override PartName="/ppt/diagrams/quickStyle29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30.xml" ContentType="application/vnd.openxmlformats-officedocument.drawingml.diagramStyle+xml"/>
  <Override PartName="/ppt/diagrams/quickStyle31.xml" ContentType="application/vnd.openxmlformats-officedocument.drawingml.diagramStyle+xml"/>
  <Override PartName="/ppt/diagrams/quickStyle32.xml" ContentType="application/vnd.openxmlformats-officedocument.drawingml.diagramStyle+xml"/>
  <Override PartName="/ppt/diagrams/quickStyle33.xml" ContentType="application/vnd.openxmlformats-officedocument.drawingml.diagramStyle+xml"/>
  <Override PartName="/ppt/diagrams/quickStyle34.xml" ContentType="application/vnd.openxmlformats-officedocument.drawingml.diagramStyle+xml"/>
  <Override PartName="/ppt/diagrams/quickStyle35.xml" ContentType="application/vnd.openxmlformats-officedocument.drawingml.diagramStyle+xml"/>
  <Override PartName="/ppt/diagrams/quickStyle36.xml" ContentType="application/vnd.openxmlformats-officedocument.drawingml.diagramStyle+xml"/>
  <Override PartName="/ppt/diagrams/quickStyle37.xml" ContentType="application/vnd.openxmlformats-officedocument.drawingml.diagramStyle+xml"/>
  <Override PartName="/ppt/diagrams/quickStyle38.xml" ContentType="application/vnd.openxmlformats-officedocument.drawingml.diagramStyle+xml"/>
  <Override PartName="/ppt/diagrams/quickStyle39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40.xml" ContentType="application/vnd.openxmlformats-officedocument.drawingml.diagramStyle+xml"/>
  <Override PartName="/ppt/diagrams/quickStyle41.xml" ContentType="application/vnd.openxmlformats-officedocument.drawingml.diagramStyle+xml"/>
  <Override PartName="/ppt/diagrams/quickStyle42.xml" ContentType="application/vnd.openxmlformats-officedocument.drawingml.diagramStyle+xml"/>
  <Override PartName="/ppt/diagrams/quickStyle43.xml" ContentType="application/vnd.openxmlformats-officedocument.drawingml.diagramStyle+xml"/>
  <Override PartName="/ppt/diagrams/quickStyle44.xml" ContentType="application/vnd.openxmlformats-officedocument.drawingml.diagramStyle+xml"/>
  <Override PartName="/ppt/diagrams/quickStyle45.xml" ContentType="application/vnd.openxmlformats-officedocument.drawingml.diagramStyle+xml"/>
  <Override PartName="/ppt/diagrams/quickStyle46.xml" ContentType="application/vnd.openxmlformats-officedocument.drawingml.diagramStyle+xml"/>
  <Override PartName="/ppt/diagrams/quickStyle47.xml" ContentType="application/vnd.openxmlformats-officedocument.drawingml.diagramStyle+xml"/>
  <Override PartName="/ppt/diagrams/quickStyle48.xml" ContentType="application/vnd.openxmlformats-officedocument.drawingml.diagramStyle+xml"/>
  <Override PartName="/ppt/diagrams/quickStyle49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50.xml" ContentType="application/vnd.openxmlformats-officedocument.drawingml.diagramStyle+xml"/>
  <Override PartName="/ppt/diagrams/quickStyle51.xml" ContentType="application/vnd.openxmlformats-officedocument.drawingml.diagramStyle+xml"/>
  <Override PartName="/ppt/diagrams/quickStyle52.xml" ContentType="application/vnd.openxmlformats-officedocument.drawingml.diagramStyle+xml"/>
  <Override PartName="/ppt/diagrams/quickStyle53.xml" ContentType="application/vnd.openxmlformats-officedocument.drawingml.diagramStyle+xml"/>
  <Override PartName="/ppt/diagrams/quickStyle54.xml" ContentType="application/vnd.openxmlformats-officedocument.drawingml.diagramStyle+xml"/>
  <Override PartName="/ppt/diagrams/quickStyle55.xml" ContentType="application/vnd.openxmlformats-officedocument.drawingml.diagramStyle+xml"/>
  <Override PartName="/ppt/diagrams/quickStyle56.xml" ContentType="application/vnd.openxmlformats-officedocument.drawingml.diagramStyle+xml"/>
  <Override PartName="/ppt/diagrams/quickStyle57.xml" ContentType="application/vnd.openxmlformats-officedocument.drawingml.diagramStyle+xml"/>
  <Override PartName="/ppt/diagrams/quickStyle58.xml" ContentType="application/vnd.openxmlformats-officedocument.drawingml.diagramStyle+xml"/>
  <Override PartName="/ppt/diagrams/quickStyle59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60.xml" ContentType="application/vnd.openxmlformats-officedocument.drawingml.diagramStyle+xml"/>
  <Override PartName="/ppt/diagrams/quickStyle61.xml" ContentType="application/vnd.openxmlformats-officedocument.drawingml.diagramStyle+xml"/>
  <Override PartName="/ppt/diagrams/quickStyle62.xml" ContentType="application/vnd.openxmlformats-officedocument.drawingml.diagramStyle+xml"/>
  <Override PartName="/ppt/diagrams/quickStyle63.xml" ContentType="application/vnd.openxmlformats-officedocument.drawingml.diagramStyle+xml"/>
  <Override PartName="/ppt/diagrams/quickStyle64.xml" ContentType="application/vnd.openxmlformats-officedocument.drawingml.diagramStyle+xml"/>
  <Override PartName="/ppt/diagrams/quickStyle65.xml" ContentType="application/vnd.openxmlformats-officedocument.drawingml.diagramStyle+xml"/>
  <Override PartName="/ppt/diagrams/quickStyle66.xml" ContentType="application/vnd.openxmlformats-officedocument.drawingml.diagramStyle+xml"/>
  <Override PartName="/ppt/diagrams/quickStyle67.xml" ContentType="application/vnd.openxmlformats-officedocument.drawingml.diagramStyle+xml"/>
  <Override PartName="/ppt/diagrams/quickStyle68.xml" ContentType="application/vnd.openxmlformats-officedocument.drawingml.diagramStyle+xml"/>
  <Override PartName="/ppt/diagrams/quickStyle69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70.xml" ContentType="application/vnd.openxmlformats-officedocument.drawingml.diagramStyle+xml"/>
  <Override PartName="/ppt/diagrams/quickStyle71.xml" ContentType="application/vnd.openxmlformats-officedocument.drawingml.diagramStyle+xml"/>
  <Override PartName="/ppt/diagrams/quickStyle72.xml" ContentType="application/vnd.openxmlformats-officedocument.drawingml.diagramStyle+xml"/>
  <Override PartName="/ppt/diagrams/quickStyle73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8" r:id="rId13"/>
    <p:sldId id="279" r:id="rId15"/>
    <p:sldId id="267" r:id="rId16"/>
    <p:sldId id="270" r:id="rId17"/>
    <p:sldId id="289" r:id="rId18"/>
    <p:sldId id="268" r:id="rId19"/>
    <p:sldId id="280" r:id="rId20"/>
    <p:sldId id="290" r:id="rId21"/>
    <p:sldId id="271" r:id="rId22"/>
    <p:sldId id="282" r:id="rId23"/>
    <p:sldId id="277" r:id="rId24"/>
    <p:sldId id="273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099AAF1-358D-4EAB-8F20-E13EE58321AF}">
      <dgm:prSet/>
      <dgm:spPr/>
      <dgm:t>
        <a:bodyPr/>
        <a:lstStyle/>
        <a:p>
          <a:pPr rtl="0"/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О проекте: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603B9-8AD0-4633-8BAE-688CD24F064E}" cxnId="{CC61868F-4C21-4DC3-A55D-EC083D890A19}" type="parTrans">
      <dgm:prSet/>
      <dgm:spPr/>
      <dgm:t>
        <a:bodyPr/>
        <a:lstStyle/>
        <a:p>
          <a:endParaRPr lang="ru-RU"/>
        </a:p>
      </dgm:t>
    </dgm:pt>
    <dgm:pt modelId="{F60F4B4D-4052-49A0-A0B5-60064941C545}" cxnId="{CC61868F-4C21-4DC3-A55D-EC083D890A19}" type="sibTrans">
      <dgm:prSet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  <dgm:pt modelId="{E5ADF351-F45B-4581-881E-AB4654732F4F}" type="pres">
      <dgm:prSet presAssocID="{2099AAF1-358D-4EAB-8F20-E13EE58321AF}" presName="parentText" presStyleLbl="node1" presStyleIdx="0" presStyleCnt="1" custLinFactNeighborX="-7043" custLinFactNeighborY="1637">
        <dgm:presLayoutVars>
          <dgm:chMax val="0"/>
          <dgm:bulletEnabled val="1"/>
        </dgm:presLayoutVars>
      </dgm:prSet>
      <dgm:spPr/>
    </dgm:pt>
  </dgm:ptLst>
  <dgm:cxnLst>
    <dgm:cxn modelId="{CC61868F-4C21-4DC3-A55D-EC083D890A19}" srcId="{C406201C-07D1-41F2-AC07-9EF359EA1FA1}" destId="{2099AAF1-358D-4EAB-8F20-E13EE58321AF}" srcOrd="0" destOrd="0" parTransId="{CAB603B9-8AD0-4633-8BAE-688CD24F064E}" sibTransId="{F60F4B4D-4052-49A0-A0B5-60064941C545}"/>
    <dgm:cxn modelId="{C45B9E9B-D99C-488E-ABB6-BE03C0EC4146}" type="presOf" srcId="{2099AAF1-358D-4EAB-8F20-E13EE58321AF}" destId="{E5ADF351-F45B-4581-881E-AB4654732F4F}" srcOrd="0" destOrd="0" presId="urn:microsoft.com/office/officeart/2005/8/layout/vList2"/>
    <dgm:cxn modelId="{DFC9999C-CF98-498E-9F99-ADC2A6F13AC9}" type="presOf" srcId="{C406201C-07D1-41F2-AC07-9EF359EA1FA1}" destId="{24238677-A599-4F19-8453-02696F3DC643}" srcOrd="0" destOrd="0" presId="urn:microsoft.com/office/officeart/2005/8/layout/vList2"/>
    <dgm:cxn modelId="{646A73D2-6C6D-479C-8EEA-9F076999E302}" type="presParOf" srcId="{24238677-A599-4F19-8453-02696F3DC643}" destId="{E5ADF351-F45B-4581-881E-AB4654732F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9D008BC-6E59-4957-9CBC-0CB35EDD07A6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61726BA-39D9-4E22-919E-4B5DD483C985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5) сотрудничество организации с семьей;</a:t>
          </a:r>
          <a:r>
            <a:rPr sz="2900"/>
            <a:t/>
          </a:r>
          <a:endParaRPr sz="2900"/>
        </a:p>
      </dgm:t>
    </dgm:pt>
    <dgm:pt modelId="{48E5E21F-75D7-41AB-AF45-3549C3D27AC0}" cxnId="{09505F96-F93F-4EBE-9265-20AE9A239A13}" type="parTrans">
      <dgm:prSet/>
      <dgm:spPr/>
      <dgm:t>
        <a:bodyPr/>
        <a:lstStyle/>
        <a:p>
          <a:endParaRPr lang="ru-RU"/>
        </a:p>
      </dgm:t>
    </dgm:pt>
    <dgm:pt modelId="{2BE9C9FA-3632-4052-A0E3-2155D81CF229}" cxnId="{09505F96-F93F-4EBE-9265-20AE9A239A13}" type="sibTrans">
      <dgm:prSet/>
      <dgm:spPr/>
      <dgm:t>
        <a:bodyPr/>
        <a:lstStyle/>
        <a:p>
          <a:endParaRPr lang="ru-RU"/>
        </a:p>
      </dgm:t>
    </dgm:pt>
    <dgm:pt modelId="{EEFA4128-08C8-4442-BF6F-C9F4B6CFD4EF}" type="pres">
      <dgm:prSet presAssocID="{19D008BC-6E59-4957-9CBC-0CB35EDD07A6}" presName="linear" presStyleCnt="0">
        <dgm:presLayoutVars>
          <dgm:animLvl val="lvl"/>
          <dgm:resizeHandles val="exact"/>
        </dgm:presLayoutVars>
      </dgm:prSet>
      <dgm:spPr/>
    </dgm:pt>
    <dgm:pt modelId="{05D7CB29-C8EF-446F-A70A-EB869A490CE2}" type="pres">
      <dgm:prSet presAssocID="{A61726BA-39D9-4E22-919E-4B5DD483C985}" presName="parentText" presStyleLbl="node1" presStyleIdx="0" presStyleCnt="1" custLinFactNeighborX="30613" custLinFactNeighborY="6270">
        <dgm:presLayoutVars>
          <dgm:chMax val="0"/>
          <dgm:bulletEnabled val="1"/>
        </dgm:presLayoutVars>
      </dgm:prSet>
      <dgm:spPr/>
    </dgm:pt>
  </dgm:ptLst>
  <dgm:cxnLst>
    <dgm:cxn modelId="{09505F96-F93F-4EBE-9265-20AE9A239A13}" srcId="{19D008BC-6E59-4957-9CBC-0CB35EDD07A6}" destId="{A61726BA-39D9-4E22-919E-4B5DD483C985}" srcOrd="0" destOrd="0" parTransId="{48E5E21F-75D7-41AB-AF45-3549C3D27AC0}" sibTransId="{2BE9C9FA-3632-4052-A0E3-2155D81CF229}"/>
    <dgm:cxn modelId="{99702DC8-2673-4E68-B4BD-E2FCF8F54771}" type="presOf" srcId="{19D008BC-6E59-4957-9CBC-0CB35EDD07A6}" destId="{EEFA4128-08C8-4442-BF6F-C9F4B6CFD4EF}" srcOrd="0" destOrd="0" presId="urn:microsoft.com/office/officeart/2005/8/layout/vList2"/>
    <dgm:cxn modelId="{2F1C2148-F91F-4590-A57A-69E59D4A6AE0}" type="presParOf" srcId="{EEFA4128-08C8-4442-BF6F-C9F4B6CFD4EF}" destId="{05D7CB29-C8EF-446F-A70A-EB869A490CE2}" srcOrd="0" destOrd="0" presId="urn:microsoft.com/office/officeart/2005/8/layout/vList2"/>
    <dgm:cxn modelId="{0C3912C8-1777-4E74-9062-140AEFCD5B7A}" type="presOf" srcId="{A61726BA-39D9-4E22-919E-4B5DD483C985}" destId="{05D7CB29-C8EF-446F-A70A-EB869A490C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C05AA9-3FED-4001-AF5F-E5485E1DCC1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5D8670D-4A66-415C-B799-14041F566592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6) приобщение детей к социокультурным нормам, традициям семьи, общества и государства;</a:t>
          </a:r>
          <a:r>
            <a:rPr sz="500"/>
            <a:t/>
          </a:r>
          <a:endParaRPr sz="500"/>
        </a:p>
      </dgm:t>
    </dgm:pt>
    <dgm:pt modelId="{423A06F5-7EE8-46FB-BD8E-4A76F0EC7D4F}" cxnId="{7EDB07E0-D7DA-4234-8384-16FB81BA750C}" type="parTrans">
      <dgm:prSet/>
      <dgm:spPr/>
      <dgm:t>
        <a:bodyPr/>
        <a:lstStyle/>
        <a:p>
          <a:endParaRPr lang="ru-RU"/>
        </a:p>
      </dgm:t>
    </dgm:pt>
    <dgm:pt modelId="{68557437-2AD8-4A5B-9990-78BF63FBF14A}" cxnId="{7EDB07E0-D7DA-4234-8384-16FB81BA750C}" type="sibTrans">
      <dgm:prSet/>
      <dgm:spPr/>
      <dgm:t>
        <a:bodyPr/>
        <a:lstStyle/>
        <a:p>
          <a:endParaRPr lang="ru-RU"/>
        </a:p>
      </dgm:t>
    </dgm:pt>
    <dgm:pt modelId="{D6052433-54FA-4DE1-9391-2667C75B4223}" type="pres">
      <dgm:prSet presAssocID="{11C05AA9-3FED-4001-AF5F-E5485E1DCC12}" presName="linear" presStyleCnt="0">
        <dgm:presLayoutVars>
          <dgm:animLvl val="lvl"/>
          <dgm:resizeHandles val="exact"/>
        </dgm:presLayoutVars>
      </dgm:prSet>
      <dgm:spPr/>
    </dgm:pt>
    <dgm:pt modelId="{D685931E-0D93-4D6F-89B5-2447BFE413C4}" type="pres">
      <dgm:prSet presAssocID="{B5D8670D-4A66-415C-B799-14041F566592}" presName="parentText" presStyleLbl="node1" presStyleIdx="0" presStyleCnt="1" custLinFactY="-213493" custLinFactNeighborX="67700" custLinFactNeighborY="-300000">
        <dgm:presLayoutVars>
          <dgm:chMax val="0"/>
          <dgm:bulletEnabled val="1"/>
        </dgm:presLayoutVars>
      </dgm:prSet>
      <dgm:spPr/>
    </dgm:pt>
  </dgm:ptLst>
  <dgm:cxnLst>
    <dgm:cxn modelId="{7EDB07E0-D7DA-4234-8384-16FB81BA750C}" srcId="{11C05AA9-3FED-4001-AF5F-E5485E1DCC12}" destId="{B5D8670D-4A66-415C-B799-14041F566592}" srcOrd="0" destOrd="0" parTransId="{423A06F5-7EE8-46FB-BD8E-4A76F0EC7D4F}" sibTransId="{68557437-2AD8-4A5B-9990-78BF63FBF14A}"/>
    <dgm:cxn modelId="{B03C0C40-27CB-4177-858B-DDC5EF99042D}" type="presOf" srcId="{11C05AA9-3FED-4001-AF5F-E5485E1DCC12}" destId="{D6052433-54FA-4DE1-9391-2667C75B4223}" srcOrd="0" destOrd="0" presId="urn:microsoft.com/office/officeart/2005/8/layout/vList2"/>
    <dgm:cxn modelId="{B0F267CD-14DE-4720-9D36-75570A23BC51}" type="presParOf" srcId="{D6052433-54FA-4DE1-9391-2667C75B4223}" destId="{D685931E-0D93-4D6F-89B5-2447BFE413C4}" srcOrd="0" destOrd="0" presId="urn:microsoft.com/office/officeart/2005/8/layout/vList2"/>
    <dgm:cxn modelId="{2EBDBC66-BD0A-4C22-AD8D-37C9078E2F5B}" type="presOf" srcId="{B5D8670D-4A66-415C-B799-14041F566592}" destId="{D685931E-0D93-4D6F-89B5-2447BFE413C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4687C02-3ECF-4813-9EC2-27E38DEABAE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2DE5406-6A79-4080-90CC-835AEA7E470C}">
      <dgm:prSet phldr="0" custT="0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7) формирование познавательных интересов и познавательных действий ребенка в различных видах деятельности;</a:t>
          </a:r>
          <a:r>
            <a:rPr/>
            <a:t/>
          </a:r>
          <a:endParaRPr/>
        </a:p>
      </dgm:t>
    </dgm:pt>
    <dgm:pt modelId="{91DDFB5D-883B-4F35-B791-10D5823CA81C}" cxnId="{A90E8831-B1AE-4217-9391-A1D6B54E25E0}" type="parTrans">
      <dgm:prSet/>
      <dgm:spPr/>
      <dgm:t>
        <a:bodyPr/>
        <a:lstStyle/>
        <a:p>
          <a:endParaRPr lang="ru-RU"/>
        </a:p>
      </dgm:t>
    </dgm:pt>
    <dgm:pt modelId="{ADCD2CDD-ABED-4B27-9F42-6180D0E69F77}" cxnId="{A90E8831-B1AE-4217-9391-A1D6B54E25E0}" type="sibTrans">
      <dgm:prSet/>
      <dgm:spPr/>
      <dgm:t>
        <a:bodyPr/>
        <a:lstStyle/>
        <a:p>
          <a:endParaRPr lang="ru-RU"/>
        </a:p>
      </dgm:t>
    </dgm:pt>
    <dgm:pt modelId="{BEB6A240-FDA1-4EF3-8B1E-05868CC6C718}" type="pres">
      <dgm:prSet presAssocID="{A4687C02-3ECF-4813-9EC2-27E38DEABAED}" presName="linear" presStyleCnt="0">
        <dgm:presLayoutVars>
          <dgm:animLvl val="lvl"/>
          <dgm:resizeHandles val="exact"/>
        </dgm:presLayoutVars>
      </dgm:prSet>
      <dgm:spPr/>
    </dgm:pt>
    <dgm:pt modelId="{4459ED91-EE63-411B-8345-397B7AC7B04C}" type="pres">
      <dgm:prSet presAssocID="{F2DE5406-6A79-4080-90CC-835AEA7E470C}" presName="parentText" presStyleLbl="node1" presStyleIdx="0" presStyleCnt="1" custLinFactNeighborY="12231">
        <dgm:presLayoutVars>
          <dgm:chMax val="0"/>
          <dgm:bulletEnabled val="1"/>
        </dgm:presLayoutVars>
      </dgm:prSet>
      <dgm:spPr/>
    </dgm:pt>
  </dgm:ptLst>
  <dgm:cxnLst>
    <dgm:cxn modelId="{A90E8831-B1AE-4217-9391-A1D6B54E25E0}" srcId="{A4687C02-3ECF-4813-9EC2-27E38DEABAED}" destId="{F2DE5406-6A79-4080-90CC-835AEA7E470C}" srcOrd="0" destOrd="0" parTransId="{91DDFB5D-883B-4F35-B791-10D5823CA81C}" sibTransId="{ADCD2CDD-ABED-4B27-9F42-6180D0E69F77}"/>
    <dgm:cxn modelId="{4E7E9621-976D-491F-865A-714945AB7FBF}" type="presOf" srcId="{A4687C02-3ECF-4813-9EC2-27E38DEABAED}" destId="{BEB6A240-FDA1-4EF3-8B1E-05868CC6C718}" srcOrd="0" destOrd="0" presId="urn:microsoft.com/office/officeart/2005/8/layout/vList2"/>
    <dgm:cxn modelId="{F90EFFE0-1706-4863-B5B8-5F344EDCF6D6}" type="presParOf" srcId="{BEB6A240-FDA1-4EF3-8B1E-05868CC6C718}" destId="{4459ED91-EE63-411B-8345-397B7AC7B04C}" srcOrd="0" destOrd="0" presId="urn:microsoft.com/office/officeart/2005/8/layout/vList2"/>
    <dgm:cxn modelId="{0A05A698-115D-425D-9411-D2933F371B7A}" type="presOf" srcId="{F2DE5406-6A79-4080-90CC-835AEA7E470C}" destId="{4459ED91-EE63-411B-8345-397B7AC7B0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C1BEE5-FF99-4CA3-B560-C0E9C7064AC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731910F-C727-4A60-8FAA-EA66D4C1F89E}">
      <dgm:prSet phldr="0" custT="0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8) возрастная адекватность дошкольного образования (соответствие условий, требований, методов возрасту и особенностям развития).</a:t>
          </a:r>
          <a:r>
            <a:rPr/>
            <a:t/>
          </a:r>
          <a:endParaRPr/>
        </a:p>
      </dgm:t>
    </dgm:pt>
    <dgm:pt modelId="{2947A6A2-26E2-4F97-BB6D-B6F61BEFE90E}" cxnId="{7C15EE36-B932-484E-BE31-311723DBDA7B}" type="parTrans">
      <dgm:prSet/>
      <dgm:spPr/>
      <dgm:t>
        <a:bodyPr/>
        <a:lstStyle/>
        <a:p>
          <a:endParaRPr lang="ru-RU"/>
        </a:p>
      </dgm:t>
    </dgm:pt>
    <dgm:pt modelId="{CDB77887-F72C-4B0C-BE8F-610BA307A9A9}" cxnId="{7C15EE36-B932-484E-BE31-311723DBDA7B}" type="sibTrans">
      <dgm:prSet/>
      <dgm:spPr/>
      <dgm:t>
        <a:bodyPr/>
        <a:lstStyle/>
        <a:p>
          <a:endParaRPr lang="ru-RU"/>
        </a:p>
      </dgm:t>
    </dgm:pt>
    <dgm:pt modelId="{960D36C3-0CAB-4791-9B8F-FFB24EBE5657}" type="pres">
      <dgm:prSet presAssocID="{15C1BEE5-FF99-4CA3-B560-C0E9C7064AC7}" presName="linear" presStyleCnt="0">
        <dgm:presLayoutVars>
          <dgm:animLvl val="lvl"/>
          <dgm:resizeHandles val="exact"/>
        </dgm:presLayoutVars>
      </dgm:prSet>
      <dgm:spPr/>
    </dgm:pt>
    <dgm:pt modelId="{46962CCE-B3F5-4807-B062-E024EDC5500D}" type="pres">
      <dgm:prSet presAssocID="{D731910F-C727-4A60-8FAA-EA66D4C1F89E}" presName="parentText" presStyleLbl="node1" presStyleIdx="0" presStyleCnt="1" custLinFactNeighborX="27410" custLinFactNeighborY="51685">
        <dgm:presLayoutVars>
          <dgm:chMax val="0"/>
          <dgm:bulletEnabled val="1"/>
        </dgm:presLayoutVars>
      </dgm:prSet>
      <dgm:spPr/>
    </dgm:pt>
  </dgm:ptLst>
  <dgm:cxnLst>
    <dgm:cxn modelId="{7C15EE36-B932-484E-BE31-311723DBDA7B}" srcId="{15C1BEE5-FF99-4CA3-B560-C0E9C7064AC7}" destId="{D731910F-C727-4A60-8FAA-EA66D4C1F89E}" srcOrd="0" destOrd="0" parTransId="{2947A6A2-26E2-4F97-BB6D-B6F61BEFE90E}" sibTransId="{CDB77887-F72C-4B0C-BE8F-610BA307A9A9}"/>
    <dgm:cxn modelId="{AAA9F24E-4067-4B0E-B44C-5995565DD660}" type="presOf" srcId="{15C1BEE5-FF99-4CA3-B560-C0E9C7064AC7}" destId="{960D36C3-0CAB-4791-9B8F-FFB24EBE5657}" srcOrd="0" destOrd="0" presId="urn:microsoft.com/office/officeart/2005/8/layout/vList2"/>
    <dgm:cxn modelId="{8E621CCC-6C2A-4762-8AD2-5B68B5D5F235}" type="presParOf" srcId="{960D36C3-0CAB-4791-9B8F-FFB24EBE5657}" destId="{46962CCE-B3F5-4807-B062-E024EDC5500D}" srcOrd="0" destOrd="0" presId="urn:microsoft.com/office/officeart/2005/8/layout/vList2"/>
    <dgm:cxn modelId="{313B9DA1-F268-474B-A62F-7DD93A941E78}" type="presOf" srcId="{D731910F-C727-4A60-8FAA-EA66D4C1F89E}" destId="{46962CCE-B3F5-4807-B062-E024EDC550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9D008BC-6E59-4957-9CBC-0CB35EDD07A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CD94DD-80E1-4EC7-B79B-C02908C32288}">
      <dgm:prSet custT="1"/>
      <dgm:spPr/>
      <dgm:t>
        <a:bodyPr/>
        <a:lstStyle/>
        <a:p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совместной проектной деятельности отвечает требованиям ФОП и ФГОС по обеспечению психолого-педагогических условий: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BD337C-FF5B-426B-9AC7-153923B58B8E}" cxnId="{7B188B3B-200A-40AF-875C-969B36DF9716}" type="parTrans">
      <dgm:prSet/>
      <dgm:spPr/>
      <dgm:t>
        <a:bodyPr/>
        <a:lstStyle/>
        <a:p>
          <a:pPr algn="ctr"/>
          <a:endParaRPr lang="ru-RU"/>
        </a:p>
      </dgm:t>
    </dgm:pt>
    <dgm:pt modelId="{DC010BD7-1D53-429A-B2A0-7F424392D232}" cxnId="{7B188B3B-200A-40AF-875C-969B36DF9716}" type="sibTrans">
      <dgm:prSet/>
      <dgm:spPr/>
      <dgm:t>
        <a:bodyPr/>
        <a:lstStyle/>
        <a:p>
          <a:pPr algn="ctr"/>
          <a:endParaRPr lang="ru-RU"/>
        </a:p>
      </dgm:t>
    </dgm:pt>
    <dgm:pt modelId="{EEFA4128-08C8-4442-BF6F-C9F4B6CFD4EF}" type="pres">
      <dgm:prSet presAssocID="{19D008BC-6E59-4957-9CBC-0CB35EDD07A6}" presName="linear" presStyleCnt="0">
        <dgm:presLayoutVars>
          <dgm:animLvl val="lvl"/>
          <dgm:resizeHandles val="exact"/>
        </dgm:presLayoutVars>
      </dgm:prSet>
      <dgm:spPr/>
    </dgm:pt>
    <dgm:pt modelId="{63EAFD44-A8E6-45DC-85D2-830CF4921AEB}" type="pres">
      <dgm:prSet presAssocID="{56CD94DD-80E1-4EC7-B79B-C02908C32288}" presName="parentText" presStyleLbl="node1" presStyleIdx="0" presStyleCnt="1" custLinFactNeighborX="-3929" custLinFactNeighborY="-11718">
        <dgm:presLayoutVars>
          <dgm:chMax val="0"/>
          <dgm:bulletEnabled val="1"/>
        </dgm:presLayoutVars>
      </dgm:prSet>
      <dgm:spPr/>
    </dgm:pt>
  </dgm:ptLst>
  <dgm:cxnLst>
    <dgm:cxn modelId="{7B188B3B-200A-40AF-875C-969B36DF9716}" srcId="{19D008BC-6E59-4957-9CBC-0CB35EDD07A6}" destId="{56CD94DD-80E1-4EC7-B79B-C02908C32288}" srcOrd="0" destOrd="0" parTransId="{C6BD337C-FF5B-426B-9AC7-153923B58B8E}" sibTransId="{DC010BD7-1D53-429A-B2A0-7F424392D232}"/>
    <dgm:cxn modelId="{8C5C2F69-E79D-410E-802C-93BA195ED3A0}" type="presOf" srcId="{19D008BC-6E59-4957-9CBC-0CB35EDD07A6}" destId="{EEFA4128-08C8-4442-BF6F-C9F4B6CFD4EF}" srcOrd="0" destOrd="0" presId="urn:microsoft.com/office/officeart/2005/8/layout/vList2"/>
    <dgm:cxn modelId="{7514259F-E0B6-4C92-8263-996986A927BB}" type="presOf" srcId="{56CD94DD-80E1-4EC7-B79B-C02908C32288}" destId="{63EAFD44-A8E6-45DC-85D2-830CF4921AEB}" srcOrd="0" destOrd="0" presId="urn:microsoft.com/office/officeart/2005/8/layout/vList2"/>
    <dgm:cxn modelId="{E0AD1AE8-BA7C-4233-A606-C9D11F481C6D}" type="presParOf" srcId="{EEFA4128-08C8-4442-BF6F-C9F4B6CFD4EF}" destId="{63EAFD44-A8E6-45DC-85D2-830CF4921A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1C05AA9-3FED-4001-AF5F-E5485E1DCC1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6052433-54FA-4DE1-9391-2667C75B4223}" type="pres">
      <dgm:prSet presAssocID="{11C05AA9-3FED-4001-AF5F-E5485E1DCC1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164C4E8-306A-4293-B9AB-C2DBC161EE70}" type="presOf" srcId="{11C05AA9-3FED-4001-AF5F-E5485E1DCC12}" destId="{D6052433-54FA-4DE1-9391-2667C75B42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5C1BEE5-FF99-4CA3-B560-C0E9C7064AC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60D36C3-0CAB-4791-9B8F-FFB24EBE5657}" type="pres">
      <dgm:prSet presAssocID="{15C1BEE5-FF99-4CA3-B560-C0E9C7064AC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806F0D4-5602-42D5-86C9-C67EC959DADB}" type="presOf" srcId="{15C1BEE5-FF99-4CA3-B560-C0E9C7064AC7}" destId="{960D36C3-0CAB-4791-9B8F-FFB24EBE56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32B823-5CF8-4D93-8F96-362FC88F6379}" type="doc">
      <dgm:prSet loTypeId="list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C145F9F-6906-48BB-9C27-BB7C5C95ECB3}">
      <dgm:prSet phldr="0" custT="1"/>
      <dgm:spPr/>
      <dgm:t>
        <a:bodyPr vert="horz" wrap="square"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разработан в соответствии с ФОП и ФГОС дошкольного образования. Предусмотренные проектом виды детской деятельности охватывают следующие образовательные области: 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художественно-эстетическое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речевое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социально-коммуникативное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физическое развитие.</a:t>
          </a:r>
          <a:r>
            <a:rPr sz="2800"/>
            <a:t/>
          </a:r>
          <a:endParaRPr sz="2800"/>
        </a:p>
      </dgm:t>
    </dgm:pt>
    <dgm:pt modelId="{109E857D-610B-4F2F-BA19-DEFE17E3AE7D}" cxnId="{4589EFD7-41FC-4831-ACBE-20FD701CA79B}" type="parTrans">
      <dgm:prSet/>
      <dgm:spPr/>
      <dgm:t>
        <a:bodyPr/>
        <a:lstStyle/>
        <a:p>
          <a:endParaRPr lang="ru-RU"/>
        </a:p>
      </dgm:t>
    </dgm:pt>
    <dgm:pt modelId="{3FD00B4C-AD31-4808-8714-889AF63AC64F}" cxnId="{4589EFD7-41FC-4831-ACBE-20FD701CA79B}" type="sibTrans">
      <dgm:prSet/>
      <dgm:spPr/>
      <dgm:t>
        <a:bodyPr/>
        <a:lstStyle/>
        <a:p>
          <a:endParaRPr lang="ru-RU"/>
        </a:p>
      </dgm:t>
    </dgm:pt>
    <dgm:pt modelId="{112D84EA-314D-4FBB-99D9-3D1525B6681C}" type="pres">
      <dgm:prSet presAssocID="{C132B823-5CF8-4D93-8F96-362FC88F6379}" presName="linear" presStyleCnt="0">
        <dgm:presLayoutVars>
          <dgm:animLvl val="lvl"/>
          <dgm:resizeHandles val="exact"/>
        </dgm:presLayoutVars>
      </dgm:prSet>
      <dgm:spPr/>
    </dgm:pt>
    <dgm:pt modelId="{CEE27BF0-FCD3-49CE-8F3F-28B8345BFB05}" type="pres">
      <dgm:prSet presAssocID="{EC145F9F-6906-48BB-9C27-BB7C5C95ECB3}" presName="parentText" presStyleLbl="node1" presStyleIdx="0" presStyleCnt="1" custLinFactNeighborX="-5818" custLinFactNeighborY="5274">
        <dgm:presLayoutVars>
          <dgm:chMax val="0"/>
          <dgm:bulletEnabled val="1"/>
        </dgm:presLayoutVars>
      </dgm:prSet>
      <dgm:spPr/>
    </dgm:pt>
  </dgm:ptLst>
  <dgm:cxnLst>
    <dgm:cxn modelId="{4589EFD7-41FC-4831-ACBE-20FD701CA79B}" srcId="{C132B823-5CF8-4D93-8F96-362FC88F6379}" destId="{EC145F9F-6906-48BB-9C27-BB7C5C95ECB3}" srcOrd="0" destOrd="0" parTransId="{109E857D-610B-4F2F-BA19-DEFE17E3AE7D}" sibTransId="{3FD00B4C-AD31-4808-8714-889AF63AC64F}"/>
    <dgm:cxn modelId="{BDB60FC0-C8C0-4242-91E0-35E15F7B4A66}" type="presOf" srcId="{C132B823-5CF8-4D93-8F96-362FC88F6379}" destId="{112D84EA-314D-4FBB-99D9-3D1525B6681C}" srcOrd="0" destOrd="0" presId="urn:microsoft.com/office/officeart/2005/8/layout/vList2"/>
    <dgm:cxn modelId="{D3E4326B-D104-4B8F-9963-B967DBA85FCA}" type="presParOf" srcId="{112D84EA-314D-4FBB-99D9-3D1525B6681C}" destId="{CEE27BF0-FCD3-49CE-8F3F-28B8345BFB05}" srcOrd="0" destOrd="0" presId="urn:microsoft.com/office/officeart/2005/8/layout/vList2"/>
    <dgm:cxn modelId="{F506D9C0-8546-44E6-BD6C-9E798CFF6C78}" type="presOf" srcId="{EC145F9F-6906-48BB-9C27-BB7C5C95ECB3}" destId="{CEE27BF0-FCD3-49CE-8F3F-28B8345BFB05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3871F6D-FD45-41F9-99AD-1E43788BDC0B}" type="doc">
      <dgm:prSet loTypeId="list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1B1B51F-A905-4C1B-81A1-BC7BE18913D4}">
      <dgm:prSet phldr="0" custT="1"/>
      <dgm:spPr/>
      <dgm:t>
        <a:bodyPr vert="horz" wrap="square"/>
        <a:p>
          <a:pPr algn="just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формирование и поддержка положительной самооценки ребёнка, его уверенности в собственных возможностях и способностях;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BE85C0-9931-43C6-BDAD-9FE0F9C7D75D}" cxnId="{E4235FFF-C187-45BE-864B-DB4BF5F756DB}" type="parTrans">
      <dgm:prSet/>
      <dgm:spPr/>
      <dgm:t>
        <a:bodyPr/>
        <a:lstStyle/>
        <a:p>
          <a:endParaRPr lang="ru-RU"/>
        </a:p>
      </dgm:t>
    </dgm:pt>
    <dgm:pt modelId="{6A57ECD7-9222-45AF-A066-8A3DAD3AA9E0}" cxnId="{E4235FFF-C187-45BE-864B-DB4BF5F756DB}" type="sibTrans">
      <dgm:prSet/>
      <dgm:spPr/>
      <dgm:t>
        <a:bodyPr/>
        <a:lstStyle/>
        <a:p>
          <a:endParaRPr lang="ru-RU"/>
        </a:p>
      </dgm:t>
    </dgm:pt>
    <dgm:pt modelId="{5E5EEA8C-5959-4799-9B05-26F7883D6FD4}" type="pres">
      <dgm:prSet presAssocID="{23871F6D-FD45-41F9-99AD-1E43788BDC0B}" presName="linear" presStyleCnt="0">
        <dgm:presLayoutVars>
          <dgm:animLvl val="lvl"/>
          <dgm:resizeHandles val="exact"/>
        </dgm:presLayoutVars>
      </dgm:prSet>
      <dgm:spPr/>
    </dgm:pt>
    <dgm:pt modelId="{ECFD6F94-34F1-4C0D-A1E3-D05E03E2FFB6}" type="pres">
      <dgm:prSet presAssocID="{71B1B51F-A905-4C1B-81A1-BC7BE18913D4}" presName="parentText" presStyleLbl="node1" presStyleIdx="0" presStyleCnt="1" custLinFactNeighborX="15995" custLinFactNeighborY="-47142">
        <dgm:presLayoutVars>
          <dgm:chMax val="0"/>
          <dgm:bulletEnabled val="1"/>
        </dgm:presLayoutVars>
      </dgm:prSet>
      <dgm:spPr/>
    </dgm:pt>
  </dgm:ptLst>
  <dgm:cxnLst>
    <dgm:cxn modelId="{E4235FFF-C187-45BE-864B-DB4BF5F756DB}" srcId="{23871F6D-FD45-41F9-99AD-1E43788BDC0B}" destId="{71B1B51F-A905-4C1B-81A1-BC7BE18913D4}" srcOrd="0" destOrd="0" parTransId="{B3BE85C0-9931-43C6-BDAD-9FE0F9C7D75D}" sibTransId="{6A57ECD7-9222-45AF-A066-8A3DAD3AA9E0}"/>
    <dgm:cxn modelId="{4F32F06B-14D7-4F18-A0CC-4FC53C56B57C}" type="presOf" srcId="{23871F6D-FD45-41F9-99AD-1E43788BDC0B}" destId="{5E5EEA8C-5959-4799-9B05-26F7883D6FD4}" srcOrd="0" destOrd="0" presId="urn:microsoft.com/office/officeart/2005/8/layout/vList2"/>
    <dgm:cxn modelId="{899D9BDC-7F70-4582-AD20-D7708BF61EA4}" type="presParOf" srcId="{5E5EEA8C-5959-4799-9B05-26F7883D6FD4}" destId="{ECFD6F94-34F1-4C0D-A1E3-D05E03E2FFB6}" srcOrd="0" destOrd="0" presId="urn:microsoft.com/office/officeart/2005/8/layout/vList2"/>
    <dgm:cxn modelId="{73ACE7E6-29CA-4638-A47A-0E17650F1CE7}" type="presOf" srcId="{71B1B51F-A905-4C1B-81A1-BC7BE18913D4}" destId="{ECFD6F94-34F1-4C0D-A1E3-D05E03E2FF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741A73B-1BCB-4C0C-9EC1-87CAB7A1A674}" type="doc">
      <dgm:prSet loTypeId="list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1258667-2C2F-4BC3-9A6C-B016AEB39A58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построение образовательной деятельности на основе взаимодействия взрослых с детьми, ориентированного на интересы и возможности каждого ребёнка и учитывающего социальную ситуацию его развития;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75E251-E2AB-44EA-A579-19FAC3AE608D}" cxnId="{A5B35E95-8492-4A65-97B9-ACFF0F59F56F}" type="parTrans">
      <dgm:prSet/>
      <dgm:spPr/>
      <dgm:t>
        <a:bodyPr/>
        <a:lstStyle/>
        <a:p>
          <a:endParaRPr lang="ru-RU"/>
        </a:p>
      </dgm:t>
    </dgm:pt>
    <dgm:pt modelId="{706258A7-96CF-41E9-8467-8E4FC18A78E7}" cxnId="{A5B35E95-8492-4A65-97B9-ACFF0F59F56F}" type="sibTrans">
      <dgm:prSet/>
      <dgm:spPr/>
      <dgm:t>
        <a:bodyPr/>
        <a:lstStyle/>
        <a:p>
          <a:endParaRPr lang="ru-RU"/>
        </a:p>
      </dgm:t>
    </dgm:pt>
    <dgm:pt modelId="{2BE9891C-6A02-4D80-9073-38896917751D}" type="pres">
      <dgm:prSet presAssocID="{0741A73B-1BCB-4C0C-9EC1-87CAB7A1A674}" presName="linear" presStyleCnt="0">
        <dgm:presLayoutVars>
          <dgm:animLvl val="lvl"/>
          <dgm:resizeHandles val="exact"/>
        </dgm:presLayoutVars>
      </dgm:prSet>
      <dgm:spPr/>
    </dgm:pt>
    <dgm:pt modelId="{F38853B9-6B3A-4E9E-B579-A7C64FE198D1}" type="pres">
      <dgm:prSet presAssocID="{B1258667-2C2F-4BC3-9A6C-B016AEB39A58}" presName="parentText" presStyleLbl="node1" presStyleIdx="0" presStyleCnt="1" custLinFactNeighborX="-2357" custLinFactNeighborY="-2409">
        <dgm:presLayoutVars>
          <dgm:chMax val="0"/>
          <dgm:bulletEnabled val="1"/>
        </dgm:presLayoutVars>
      </dgm:prSet>
      <dgm:spPr/>
    </dgm:pt>
  </dgm:ptLst>
  <dgm:cxnLst>
    <dgm:cxn modelId="{A5B35E95-8492-4A65-97B9-ACFF0F59F56F}" srcId="{0741A73B-1BCB-4C0C-9EC1-87CAB7A1A674}" destId="{B1258667-2C2F-4BC3-9A6C-B016AEB39A58}" srcOrd="0" destOrd="0" parTransId="{7975E251-E2AB-44EA-A579-19FAC3AE608D}" sibTransId="{706258A7-96CF-41E9-8467-8E4FC18A78E7}"/>
    <dgm:cxn modelId="{F93FC98B-17DA-4BF8-9AFF-51CB2E818B91}" type="presOf" srcId="{0741A73B-1BCB-4C0C-9EC1-87CAB7A1A674}" destId="{2BE9891C-6A02-4D80-9073-38896917751D}" srcOrd="0" destOrd="0" presId="urn:microsoft.com/office/officeart/2005/8/layout/vList2"/>
    <dgm:cxn modelId="{8D99B6A7-8BBD-45FB-9119-8DA47E2EFEDC}" type="presParOf" srcId="{2BE9891C-6A02-4D80-9073-38896917751D}" destId="{F38853B9-6B3A-4E9E-B579-A7C64FE198D1}" srcOrd="0" destOrd="0" presId="urn:microsoft.com/office/officeart/2005/8/layout/vList2"/>
    <dgm:cxn modelId="{02819531-A81E-4575-9CCD-3A2DEF2B7EFA}" type="presOf" srcId="{B1258667-2C2F-4BC3-9A6C-B016AEB39A58}" destId="{F38853B9-6B3A-4E9E-B579-A7C64FE198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88AE5D2-0EC9-4828-B596-427B89073633}" type="doc">
      <dgm:prSet loTypeId="list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9D73C39-9EDC-4038-BD4C-9DC6020B1607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поддержка инициативы и самостоятельности детей в специфических для них видах деятельности;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CC1EA-5E78-41A9-BEB0-83C9F2DC4F1F}" cxnId="{7A3A49CB-B02C-49B4-9590-C8617C7AC169}" type="parTrans">
      <dgm:prSet/>
      <dgm:spPr/>
      <dgm:t>
        <a:bodyPr/>
        <a:lstStyle/>
        <a:p>
          <a:endParaRPr lang="ru-RU"/>
        </a:p>
      </dgm:t>
    </dgm:pt>
    <dgm:pt modelId="{98F294E5-5BFB-4992-A4C0-98024D999683}" cxnId="{7A3A49CB-B02C-49B4-9590-C8617C7AC169}" type="sibTrans">
      <dgm:prSet/>
      <dgm:spPr/>
      <dgm:t>
        <a:bodyPr/>
        <a:lstStyle/>
        <a:p>
          <a:endParaRPr lang="ru-RU"/>
        </a:p>
      </dgm:t>
    </dgm:pt>
    <dgm:pt modelId="{30A6B152-EEF8-40E5-A927-66CCAF1694DF}" type="pres">
      <dgm:prSet presAssocID="{388AE5D2-0EC9-4828-B596-427B89073633}" presName="linear" presStyleCnt="0">
        <dgm:presLayoutVars>
          <dgm:animLvl val="lvl"/>
          <dgm:resizeHandles val="exact"/>
        </dgm:presLayoutVars>
      </dgm:prSet>
      <dgm:spPr/>
    </dgm:pt>
    <dgm:pt modelId="{5C882530-2980-4362-A405-838FDB495600}" type="pres">
      <dgm:prSet presAssocID="{C9D73C39-9EDC-4038-BD4C-9DC6020B1607}" presName="parentText" presStyleLbl="node1" presStyleIdx="0" presStyleCnt="1" custLinFactNeighborX="1750" custLinFactNeighborY="27475">
        <dgm:presLayoutVars>
          <dgm:chMax val="0"/>
          <dgm:bulletEnabled val="1"/>
        </dgm:presLayoutVars>
      </dgm:prSet>
      <dgm:spPr/>
    </dgm:pt>
  </dgm:ptLst>
  <dgm:cxnLst>
    <dgm:cxn modelId="{7A3A49CB-B02C-49B4-9590-C8617C7AC169}" srcId="{388AE5D2-0EC9-4828-B596-427B89073633}" destId="{C9D73C39-9EDC-4038-BD4C-9DC6020B1607}" srcOrd="0" destOrd="0" parTransId="{ED5CC1EA-5E78-41A9-BEB0-83C9F2DC4F1F}" sibTransId="{98F294E5-5BFB-4992-A4C0-98024D999683}"/>
    <dgm:cxn modelId="{10112436-C654-4AF2-81E3-4710A5899504}" type="presOf" srcId="{388AE5D2-0EC9-4828-B596-427B89073633}" destId="{30A6B152-EEF8-40E5-A927-66CCAF1694DF}" srcOrd="0" destOrd="0" presId="urn:microsoft.com/office/officeart/2005/8/layout/vList2"/>
    <dgm:cxn modelId="{A60265BD-0879-4AC1-9A69-9D8904AD40D7}" type="presParOf" srcId="{30A6B152-EEF8-40E5-A927-66CCAF1694DF}" destId="{5C882530-2980-4362-A405-838FDB495600}" srcOrd="0" destOrd="0" presId="urn:microsoft.com/office/officeart/2005/8/layout/vList2"/>
    <dgm:cxn modelId="{7D782705-1AB2-47F6-9DCB-78E376CCB0E9}" type="presOf" srcId="{C9D73C39-9EDC-4038-BD4C-9DC6020B1607}" destId="{5C882530-2980-4362-A405-838FDB49560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F38584C-3901-44EF-AB5C-966132953930}" type="doc">
      <dgm:prSet loTypeId="list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DFB2ADA-9386-4367-BB26-E2DDA6BA4C0E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поддержка родителей (законных представителей) в воспитании детей, вовлечение семей непосредственно в образовательную деятельность.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A4BED5-0DE0-4809-A292-22204D423C86}" cxnId="{98019073-6B51-4578-A091-517682023C10}" type="parTrans">
      <dgm:prSet/>
      <dgm:spPr/>
      <dgm:t>
        <a:bodyPr/>
        <a:lstStyle/>
        <a:p>
          <a:endParaRPr lang="ru-RU"/>
        </a:p>
      </dgm:t>
    </dgm:pt>
    <dgm:pt modelId="{E4CED2C5-579A-4832-93DD-E7D2062F58C7}" cxnId="{98019073-6B51-4578-A091-517682023C10}" type="sibTrans">
      <dgm:prSet/>
      <dgm:spPr/>
      <dgm:t>
        <a:bodyPr/>
        <a:lstStyle/>
        <a:p>
          <a:endParaRPr lang="ru-RU"/>
        </a:p>
      </dgm:t>
    </dgm:pt>
    <dgm:pt modelId="{63E9DAA5-58E3-4DD3-AA83-41CB4137955F}" type="pres">
      <dgm:prSet presAssocID="{AF38584C-3901-44EF-AB5C-966132953930}" presName="linear" presStyleCnt="0">
        <dgm:presLayoutVars>
          <dgm:animLvl val="lvl"/>
          <dgm:resizeHandles val="exact"/>
        </dgm:presLayoutVars>
      </dgm:prSet>
      <dgm:spPr/>
    </dgm:pt>
    <dgm:pt modelId="{38FA5549-9B1A-49A5-8B17-DB6FCDE6E37A}" type="pres">
      <dgm:prSet presAssocID="{EDFB2ADA-9386-4367-BB26-E2DDA6BA4C0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8019073-6B51-4578-A091-517682023C10}" srcId="{AF38584C-3901-44EF-AB5C-966132953930}" destId="{EDFB2ADA-9386-4367-BB26-E2DDA6BA4C0E}" srcOrd="0" destOrd="0" parTransId="{72A4BED5-0DE0-4809-A292-22204D423C86}" sibTransId="{E4CED2C5-579A-4832-93DD-E7D2062F58C7}"/>
    <dgm:cxn modelId="{CD0ED8EE-23EB-4788-AA88-77EF168BCC9F}" type="presOf" srcId="{AF38584C-3901-44EF-AB5C-966132953930}" destId="{63E9DAA5-58E3-4DD3-AA83-41CB4137955F}" srcOrd="0" destOrd="0" presId="urn:microsoft.com/office/officeart/2005/8/layout/vList2"/>
    <dgm:cxn modelId="{3820B241-FCA3-44A9-922D-25827CCA4D06}" type="presParOf" srcId="{63E9DAA5-58E3-4DD3-AA83-41CB4137955F}" destId="{38FA5549-9B1A-49A5-8B17-DB6FCDE6E37A}" srcOrd="0" destOrd="0" presId="urn:microsoft.com/office/officeart/2005/8/layout/vList2"/>
    <dgm:cxn modelId="{D2C95EE1-83C9-433A-AABD-1D125291B3E0}" type="presOf" srcId="{EDFB2ADA-9386-4367-BB26-E2DDA6BA4C0E}" destId="{38FA5549-9B1A-49A5-8B17-DB6FCDE6E37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44136F0-EC01-4E5E-8792-ED88F2EE10A8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D3DB1E8-060A-4CC6-8706-635040A7E290}">
      <dgm:prSet phldr="0" custT="0"/>
      <dgm:spPr/>
      <dgm:t>
        <a:bodyPr vert="horz" wrap="square"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Проблема: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Каждое следующее поколение знает об истории Великой Отечественной войне все меньше и меньше. Не имеют представления о  значении праздника 9 мая и о героях ВОВ, их подвигах, не знают  их имена, которые мы не вправе забывать.</a:t>
          </a:r>
          <a:r>
            <a:rPr/>
            <a:t/>
          </a:r>
          <a:endParaRPr/>
        </a:p>
      </dgm:t>
    </dgm:pt>
    <dgm:pt modelId="{037FAC7B-D007-420E-82AF-F367C940C49E}" cxnId="{592EC891-0FF8-4856-9E30-5278B7322D6E}" type="parTrans">
      <dgm:prSet/>
      <dgm:spPr/>
      <dgm:t>
        <a:bodyPr/>
        <a:lstStyle/>
        <a:p>
          <a:endParaRPr lang="ru-RU"/>
        </a:p>
      </dgm:t>
    </dgm:pt>
    <dgm:pt modelId="{C197E8DD-F888-4766-B79E-ACDBF550DED5}" cxnId="{592EC891-0FF8-4856-9E30-5278B7322D6E}" type="sibTrans">
      <dgm:prSet/>
      <dgm:spPr/>
      <dgm:t>
        <a:bodyPr/>
        <a:lstStyle/>
        <a:p>
          <a:endParaRPr lang="ru-RU"/>
        </a:p>
      </dgm:t>
    </dgm:pt>
    <dgm:pt modelId="{0DDAA92C-C058-4E6E-B16B-8CCCA9BC1E77}" type="pres">
      <dgm:prSet presAssocID="{F44136F0-EC01-4E5E-8792-ED88F2EE10A8}" presName="linear" presStyleCnt="0">
        <dgm:presLayoutVars>
          <dgm:animLvl val="lvl"/>
          <dgm:resizeHandles val="exact"/>
        </dgm:presLayoutVars>
      </dgm:prSet>
      <dgm:spPr/>
    </dgm:pt>
    <dgm:pt modelId="{ED6C2B4B-4FC7-4C78-9A5B-E781311A94B2}" type="pres">
      <dgm:prSet presAssocID="{DD3DB1E8-060A-4CC6-8706-635040A7E290}" presName="parentText" presStyleLbl="node1" presStyleIdx="0" presStyleCnt="1" custLinFactNeighborX="-3137" custLinFactNeighborY="-9500">
        <dgm:presLayoutVars>
          <dgm:chMax val="0"/>
          <dgm:bulletEnabled val="1"/>
        </dgm:presLayoutVars>
      </dgm:prSet>
      <dgm:spPr/>
    </dgm:pt>
  </dgm:ptLst>
  <dgm:cxnLst>
    <dgm:cxn modelId="{592EC891-0FF8-4856-9E30-5278B7322D6E}" srcId="{F44136F0-EC01-4E5E-8792-ED88F2EE10A8}" destId="{DD3DB1E8-060A-4CC6-8706-635040A7E290}" srcOrd="0" destOrd="0" parTransId="{037FAC7B-D007-420E-82AF-F367C940C49E}" sibTransId="{C197E8DD-F888-4766-B79E-ACDBF550DED5}"/>
    <dgm:cxn modelId="{C226BF4A-1689-477D-BFB8-17ADD22EF4EB}" type="presOf" srcId="{F44136F0-EC01-4E5E-8792-ED88F2EE10A8}" destId="{0DDAA92C-C058-4E6E-B16B-8CCCA9BC1E77}" srcOrd="0" destOrd="0" presId="urn:microsoft.com/office/officeart/2005/8/layout/vList2"/>
    <dgm:cxn modelId="{63124C26-392B-4259-936E-EC9390A51416}" type="presParOf" srcId="{0DDAA92C-C058-4E6E-B16B-8CCCA9BC1E77}" destId="{ED6C2B4B-4FC7-4C78-9A5B-E781311A94B2}" srcOrd="0" destOrd="0" presId="urn:microsoft.com/office/officeart/2005/8/layout/vList2"/>
    <dgm:cxn modelId="{76ACB911-4399-4208-A837-BF77C25AABDC}" type="presOf" srcId="{DD3DB1E8-060A-4CC6-8706-635040A7E290}" destId="{ED6C2B4B-4FC7-4C78-9A5B-E781311A94B2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938B4A5-D759-45C0-9CEE-34F6C6AC837A}">
      <dgm:prSet phldr="0" custT="1"/>
      <dgm:spPr/>
      <dgm:t>
        <a:bodyPr vert="horz" wrap="square"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Цель проекта: 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патриотизма у старших дошкольников,  создание условий для обогащения детей знаниями об истории родной страны и её великом прошлом, формировать чувства гордости за подвиг своего народа в Великой Отечественной Войне, уважение к ветеранам</a:t>
          </a: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sz="2200"/>
            <a:t/>
          </a:r>
          <a:endParaRPr sz="2200"/>
        </a:p>
      </dgm:t>
    </dgm:pt>
    <dgm:pt modelId="{2CB37565-6E37-4782-A647-771C7C776B89}" cxnId="{96A91835-9F17-4D29-BF73-C483416487D8}" type="parTrans">
      <dgm:prSet/>
      <dgm:spPr/>
      <dgm:t>
        <a:bodyPr/>
        <a:lstStyle/>
        <a:p>
          <a:endParaRPr lang="ru-RU"/>
        </a:p>
      </dgm:t>
    </dgm:pt>
    <dgm:pt modelId="{5699424B-3B25-45CB-A9DA-992CFBE3473F}" cxnId="{96A91835-9F17-4D29-BF73-C483416487D8}" type="sibTrans">
      <dgm:prSet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  <dgm:pt modelId="{FF30A677-70D8-4DE9-B962-6CDB3F76F97C}" type="pres">
      <dgm:prSet presAssocID="{1938B4A5-D759-45C0-9CEE-34F6C6AC837A}" presName="parentText" presStyleLbl="node1" presStyleIdx="0" presStyleCnt="1" custLinFactNeighborX="11617" custLinFactNeighborY="-5348">
        <dgm:presLayoutVars>
          <dgm:chMax val="0"/>
          <dgm:bulletEnabled val="1"/>
        </dgm:presLayoutVars>
      </dgm:prSet>
      <dgm:spPr/>
    </dgm:pt>
  </dgm:ptLst>
  <dgm:cxnLst>
    <dgm:cxn modelId="{96A91835-9F17-4D29-BF73-C483416487D8}" srcId="{EF0FE5A8-9ACC-48BE-9AB1-F16948F978A2}" destId="{1938B4A5-D759-45C0-9CEE-34F6C6AC837A}" srcOrd="0" destOrd="0" parTransId="{2CB37565-6E37-4782-A647-771C7C776B89}" sibTransId="{5699424B-3B25-45CB-A9DA-992CFBE3473F}"/>
    <dgm:cxn modelId="{BC74D5A9-3AC5-41FD-B0FB-2466158BE0CA}" type="presOf" srcId="{EF0FE5A8-9ACC-48BE-9AB1-F16948F978A2}" destId="{F0CC6688-BA37-4A55-AC4B-6929190DB577}" srcOrd="0" destOrd="0" presId="urn:microsoft.com/office/officeart/2005/8/layout/vList2"/>
    <dgm:cxn modelId="{1645B275-522F-4827-9CE2-46F03C6A6E3B}" type="presParOf" srcId="{F0CC6688-BA37-4A55-AC4B-6929190DB577}" destId="{FF30A677-70D8-4DE9-B962-6CDB3F76F97C}" srcOrd="0" destOrd="0" presId="urn:microsoft.com/office/officeart/2005/8/layout/vList2"/>
    <dgm:cxn modelId="{E3946D35-E18B-4530-81B7-5222B7071A14}" type="presOf" srcId="{1938B4A5-D759-45C0-9CEE-34F6C6AC837A}" destId="{FF30A677-70D8-4DE9-B962-6CDB3F76F9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41FBBDE-B3C9-41C5-8CB8-D7CF98C90B6A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40687E3-AC12-4CDA-8343-6D3C7CA73840}">
      <dgm:prSet/>
      <dgm:spPr/>
      <dgm:t>
        <a:bodyPr/>
        <a:lstStyle/>
        <a:p>
          <a:pPr rtl="0"/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проекта: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B3D51-E035-46E9-B1AB-1AD41BDB6AE8}" cxnId="{B2C45FE1-41FB-450D-A946-C268F4BC19FC}" type="parTrans">
      <dgm:prSet/>
      <dgm:spPr/>
      <dgm:t>
        <a:bodyPr/>
        <a:lstStyle/>
        <a:p>
          <a:endParaRPr lang="ru-RU"/>
        </a:p>
      </dgm:t>
    </dgm:pt>
    <dgm:pt modelId="{5E8976DC-5B48-4D51-90CB-CDBFF118B170}" cxnId="{B2C45FE1-41FB-450D-A946-C268F4BC19FC}" type="sibTrans">
      <dgm:prSet/>
      <dgm:spPr/>
      <dgm:t>
        <a:bodyPr/>
        <a:lstStyle/>
        <a:p>
          <a:endParaRPr lang="ru-RU"/>
        </a:p>
      </dgm:t>
    </dgm:pt>
    <dgm:pt modelId="{EF65481E-A30F-43D9-8D38-37FF13FE2170}" type="pres">
      <dgm:prSet presAssocID="{B41FBBDE-B3C9-41C5-8CB8-D7CF98C90B6A}" presName="linear" presStyleCnt="0">
        <dgm:presLayoutVars>
          <dgm:animLvl val="lvl"/>
          <dgm:resizeHandles val="exact"/>
        </dgm:presLayoutVars>
      </dgm:prSet>
      <dgm:spPr/>
    </dgm:pt>
    <dgm:pt modelId="{C62FC556-BCA7-418D-9C36-DFEADC638390}" type="pres">
      <dgm:prSet presAssocID="{E40687E3-AC12-4CDA-8343-6D3C7CA7384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900D7AC-7577-44A9-96E9-3F66A4CAF353}" type="presOf" srcId="{E40687E3-AC12-4CDA-8343-6D3C7CA73840}" destId="{C62FC556-BCA7-418D-9C36-DFEADC638390}" srcOrd="0" destOrd="0" presId="urn:microsoft.com/office/officeart/2005/8/layout/vList2"/>
    <dgm:cxn modelId="{D39A98D6-E226-4F1B-98A2-DDC7F62A0FBB}" type="presOf" srcId="{B41FBBDE-B3C9-41C5-8CB8-D7CF98C90B6A}" destId="{EF65481E-A30F-43D9-8D38-37FF13FE2170}" srcOrd="0" destOrd="0" presId="urn:microsoft.com/office/officeart/2005/8/layout/vList2"/>
    <dgm:cxn modelId="{B2C45FE1-41FB-450D-A946-C268F4BC19FC}" srcId="{B41FBBDE-B3C9-41C5-8CB8-D7CF98C90B6A}" destId="{E40687E3-AC12-4CDA-8343-6D3C7CA73840}" srcOrd="0" destOrd="0" parTransId="{E62B3D51-E035-46E9-B1AB-1AD41BDB6AE8}" sibTransId="{5E8976DC-5B48-4D51-90CB-CDBFF118B170}"/>
    <dgm:cxn modelId="{CB96F852-898A-4DAD-B8B7-72F7EEEA1644}" type="presParOf" srcId="{EF65481E-A30F-43D9-8D38-37FF13FE2170}" destId="{C62FC556-BCA7-418D-9C36-DFEADC6383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905E833-62E0-453B-839F-FA194A2ADA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997B554-E029-4003-90CB-BDC17E2599B1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1. Дать представление об участии нашего народа в Великой Отечественной войне, познакомить с историческими фактами военных лет;</a:t>
          </a:r>
        </a:p>
      </dgm:t>
    </dgm:pt>
    <dgm:pt modelId="{9F28ABDE-1ADF-4ABD-B585-2EC2368FE65C}" cxnId="{D6905D1D-30C8-40CE-9346-0218EB4AC0B6}" type="parTrans">
      <dgm:prSet/>
      <dgm:spPr/>
      <dgm:t>
        <a:bodyPr/>
        <a:lstStyle/>
        <a:p>
          <a:endParaRPr lang="ru-RU"/>
        </a:p>
      </dgm:t>
    </dgm:pt>
    <dgm:pt modelId="{9B671913-9860-4913-AFF2-A552A300D375}" cxnId="{D6905D1D-30C8-40CE-9346-0218EB4AC0B6}" type="sibTrans">
      <dgm:prSet/>
      <dgm:spPr/>
      <dgm:t>
        <a:bodyPr/>
        <a:lstStyle/>
        <a:p>
          <a:endParaRPr lang="ru-RU"/>
        </a:p>
      </dgm:t>
    </dgm:pt>
    <dgm:pt modelId="{B53C6963-D147-4163-891F-42F35388E7EF}" type="pres">
      <dgm:prSet presAssocID="{8905E833-62E0-453B-839F-FA194A2ADA95}" presName="linear" presStyleCnt="0">
        <dgm:presLayoutVars>
          <dgm:animLvl val="lvl"/>
          <dgm:resizeHandles val="exact"/>
        </dgm:presLayoutVars>
      </dgm:prSet>
      <dgm:spPr/>
    </dgm:pt>
    <dgm:pt modelId="{E788DA04-3C67-499D-8C62-C08D7100851C}" type="pres">
      <dgm:prSet presAssocID="{6997B554-E029-4003-90CB-BDC17E2599B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905D1D-30C8-40CE-9346-0218EB4AC0B6}" srcId="{8905E833-62E0-453B-839F-FA194A2ADA95}" destId="{6997B554-E029-4003-90CB-BDC17E2599B1}" srcOrd="0" destOrd="0" parTransId="{9F28ABDE-1ADF-4ABD-B585-2EC2368FE65C}" sibTransId="{9B671913-9860-4913-AFF2-A552A300D375}"/>
    <dgm:cxn modelId="{9519E626-480C-40A4-A257-68486045E452}" type="presOf" srcId="{6997B554-E029-4003-90CB-BDC17E2599B1}" destId="{E788DA04-3C67-499D-8C62-C08D7100851C}" srcOrd="0" destOrd="0" presId="urn:microsoft.com/office/officeart/2005/8/layout/vList2"/>
    <dgm:cxn modelId="{C912F35C-F1D5-4D30-949C-2FC7BD034688}" type="presOf" srcId="{8905E833-62E0-453B-839F-FA194A2ADA95}" destId="{B53C6963-D147-4163-891F-42F35388E7EF}" srcOrd="0" destOrd="0" presId="urn:microsoft.com/office/officeart/2005/8/layout/vList2"/>
    <dgm:cxn modelId="{89E1CB79-D315-4AA9-A4F4-B71FF09395EE}" type="presParOf" srcId="{B53C6963-D147-4163-891F-42F35388E7EF}" destId="{E788DA04-3C67-499D-8C62-C08D710085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5F5D1A4-8DC8-44DE-817A-3F927F52A3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5A27A53-BDD8-47E3-832A-4756CE5FED0B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2. Осуществлять работу по патриотическому воспитанию дошкольников, формировать гражданскую позицию, чувство любви к Родине;</a:t>
          </a:r>
        </a:p>
      </dgm:t>
    </dgm:pt>
    <dgm:pt modelId="{EF54CAA7-3705-4EDB-A0BD-AA655B38AEFA}" cxnId="{B26C247C-3153-47EB-83D5-2DB93BC723F7}" type="parTrans">
      <dgm:prSet/>
      <dgm:spPr/>
      <dgm:t>
        <a:bodyPr/>
        <a:lstStyle/>
        <a:p>
          <a:endParaRPr lang="ru-RU"/>
        </a:p>
      </dgm:t>
    </dgm:pt>
    <dgm:pt modelId="{3965FBEB-83E9-454D-99D2-44400B2326F7}" cxnId="{B26C247C-3153-47EB-83D5-2DB93BC723F7}" type="sibTrans">
      <dgm:prSet/>
      <dgm:spPr/>
      <dgm:t>
        <a:bodyPr/>
        <a:lstStyle/>
        <a:p>
          <a:endParaRPr lang="ru-RU"/>
        </a:p>
      </dgm:t>
    </dgm:pt>
    <dgm:pt modelId="{9588F3F1-E4DB-4A3B-B344-39D97158225D}" type="pres">
      <dgm:prSet presAssocID="{05F5D1A4-8DC8-44DE-817A-3F927F52A312}" presName="linear" presStyleCnt="0">
        <dgm:presLayoutVars>
          <dgm:animLvl val="lvl"/>
          <dgm:resizeHandles val="exact"/>
        </dgm:presLayoutVars>
      </dgm:prSet>
      <dgm:spPr/>
    </dgm:pt>
    <dgm:pt modelId="{1FC2C17E-7369-4FFA-85D3-09EDA23D7D8B}" type="pres">
      <dgm:prSet presAssocID="{95A27A53-BDD8-47E3-832A-4756CE5FED0B}" presName="parentText" presStyleLbl="node1" presStyleIdx="0" presStyleCnt="1" custLinFactNeighborX="11796" custLinFactNeighborY="-17802">
        <dgm:presLayoutVars>
          <dgm:chMax val="0"/>
          <dgm:bulletEnabled val="1"/>
        </dgm:presLayoutVars>
      </dgm:prSet>
      <dgm:spPr/>
    </dgm:pt>
  </dgm:ptLst>
  <dgm:cxnLst>
    <dgm:cxn modelId="{F2AE7D0C-0C2B-4361-B90A-BB80499E51DE}" type="presOf" srcId="{05F5D1A4-8DC8-44DE-817A-3F927F52A312}" destId="{9588F3F1-E4DB-4A3B-B344-39D97158225D}" srcOrd="0" destOrd="0" presId="urn:microsoft.com/office/officeart/2005/8/layout/vList2"/>
    <dgm:cxn modelId="{B26C247C-3153-47EB-83D5-2DB93BC723F7}" srcId="{05F5D1A4-8DC8-44DE-817A-3F927F52A312}" destId="{95A27A53-BDD8-47E3-832A-4756CE5FED0B}" srcOrd="0" destOrd="0" parTransId="{EF54CAA7-3705-4EDB-A0BD-AA655B38AEFA}" sibTransId="{3965FBEB-83E9-454D-99D2-44400B2326F7}"/>
    <dgm:cxn modelId="{FDF66AE2-43A5-4A67-975A-D2199E16C80D}" type="presOf" srcId="{95A27A53-BDD8-47E3-832A-4756CE5FED0B}" destId="{1FC2C17E-7369-4FFA-85D3-09EDA23D7D8B}" srcOrd="0" destOrd="0" presId="urn:microsoft.com/office/officeart/2005/8/layout/vList2"/>
    <dgm:cxn modelId="{1452D714-F7A5-4A09-937F-294D80276ACF}" type="presParOf" srcId="{9588F3F1-E4DB-4A3B-B344-39D97158225D}" destId="{1FC2C17E-7369-4FFA-85D3-09EDA23D7D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88A8377-F826-466C-9302-4248CA1AD0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B5DF95A-825D-4778-9A14-EEDA6997DD23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3. Воспитывать уважение к заслугам и подвигам воинов-героев Великой Отечественной войны; сострадание к людям, познавшим все ужасы той войны, миллионам погибших, но не сломленных под фашистским игом.</a:t>
          </a:r>
        </a:p>
      </dgm:t>
    </dgm:pt>
    <dgm:pt modelId="{EBCF0398-66C5-448E-B75C-C8A1C258B3B1}" cxnId="{818A961D-0BAE-4A2A-A291-C49A509FF00C}" type="parTrans">
      <dgm:prSet/>
      <dgm:spPr/>
      <dgm:t>
        <a:bodyPr/>
        <a:lstStyle/>
        <a:p>
          <a:endParaRPr lang="ru-RU"/>
        </a:p>
      </dgm:t>
    </dgm:pt>
    <dgm:pt modelId="{C431D6DD-0659-4B44-8213-B770128A28CE}" cxnId="{818A961D-0BAE-4A2A-A291-C49A509FF00C}" type="sibTrans">
      <dgm:prSet/>
      <dgm:spPr/>
      <dgm:t>
        <a:bodyPr/>
        <a:lstStyle/>
        <a:p>
          <a:endParaRPr lang="ru-RU"/>
        </a:p>
      </dgm:t>
    </dgm:pt>
    <dgm:pt modelId="{00E3192D-FA96-4E4C-99F2-34C9B43F59C2}" type="pres">
      <dgm:prSet presAssocID="{788A8377-F826-466C-9302-4248CA1AD080}" presName="linear" presStyleCnt="0">
        <dgm:presLayoutVars>
          <dgm:animLvl val="lvl"/>
          <dgm:resizeHandles val="exact"/>
        </dgm:presLayoutVars>
      </dgm:prSet>
      <dgm:spPr/>
    </dgm:pt>
    <dgm:pt modelId="{4402E893-A978-4D5F-B4A5-DF25B6A89BE4}" type="pres">
      <dgm:prSet presAssocID="{2B5DF95A-825D-4778-9A14-EEDA6997DD23}" presName="parentText" presStyleLbl="node1" presStyleIdx="0" presStyleCnt="1" custLinFactNeighborX="-5515" custLinFactNeighborY="-29465">
        <dgm:presLayoutVars>
          <dgm:chMax val="0"/>
          <dgm:bulletEnabled val="1"/>
        </dgm:presLayoutVars>
      </dgm:prSet>
      <dgm:spPr/>
    </dgm:pt>
  </dgm:ptLst>
  <dgm:cxnLst>
    <dgm:cxn modelId="{818A961D-0BAE-4A2A-A291-C49A509FF00C}" srcId="{788A8377-F826-466C-9302-4248CA1AD080}" destId="{2B5DF95A-825D-4778-9A14-EEDA6997DD23}" srcOrd="0" destOrd="0" parTransId="{EBCF0398-66C5-448E-B75C-C8A1C258B3B1}" sibTransId="{C431D6DD-0659-4B44-8213-B770128A28CE}"/>
    <dgm:cxn modelId="{FC9D949B-0A47-4E7C-8F21-24E6C38B3F6A}" type="presOf" srcId="{788A8377-F826-466C-9302-4248CA1AD080}" destId="{00E3192D-FA96-4E4C-99F2-34C9B43F59C2}" srcOrd="0" destOrd="0" presId="urn:microsoft.com/office/officeart/2005/8/layout/vList2"/>
    <dgm:cxn modelId="{717792B3-D53E-49DF-891D-04D1AFD592EC}" type="presOf" srcId="{2B5DF95A-825D-4778-9A14-EEDA6997DD23}" destId="{4402E893-A978-4D5F-B4A5-DF25B6A89BE4}" srcOrd="0" destOrd="0" presId="urn:microsoft.com/office/officeart/2005/8/layout/vList2"/>
    <dgm:cxn modelId="{67E2AC05-1AE0-47CC-A5BE-4503449B644F}" type="presParOf" srcId="{00E3192D-FA96-4E4C-99F2-34C9B43F59C2}" destId="{4402E893-A978-4D5F-B4A5-DF25B6A89B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E55D3EC-EEE1-46B1-A9AA-9B01AF0B46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773BA53-D1F1-4F4F-A395-FA7D7AA72FC2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4. Обогащать и развивать словарный запас детей, познакомить с произведениями художественной литературы и музыкой военных лет; проводить работу с родителями, привлекая их к патриотическому воспитанию в семье;</a:t>
          </a:r>
        </a:p>
      </dgm:t>
    </dgm:pt>
    <dgm:pt modelId="{CA4D4B52-B276-454D-9D0A-E1493A68863B}" cxnId="{02EB03B7-4E1F-4F06-84AA-967DD9C30E39}" type="parTrans">
      <dgm:prSet/>
      <dgm:spPr/>
      <dgm:t>
        <a:bodyPr/>
        <a:lstStyle/>
        <a:p>
          <a:endParaRPr lang="ru-RU"/>
        </a:p>
      </dgm:t>
    </dgm:pt>
    <dgm:pt modelId="{D5CF564B-DC6F-42AB-AD49-CA0D6E90B648}" cxnId="{02EB03B7-4E1F-4F06-84AA-967DD9C30E39}" type="sibTrans">
      <dgm:prSet/>
      <dgm:spPr/>
      <dgm:t>
        <a:bodyPr/>
        <a:lstStyle/>
        <a:p>
          <a:endParaRPr lang="ru-RU"/>
        </a:p>
      </dgm:t>
    </dgm:pt>
    <dgm:pt modelId="{5EEB2260-3199-411E-BBBC-81B13FBDF34A}" type="pres">
      <dgm:prSet presAssocID="{0E55D3EC-EEE1-46B1-A9AA-9B01AF0B4679}" presName="linear" presStyleCnt="0">
        <dgm:presLayoutVars>
          <dgm:animLvl val="lvl"/>
          <dgm:resizeHandles val="exact"/>
        </dgm:presLayoutVars>
      </dgm:prSet>
      <dgm:spPr/>
    </dgm:pt>
    <dgm:pt modelId="{51508B28-4662-4A1B-9D0E-90B377E307AE}" type="pres">
      <dgm:prSet presAssocID="{E773BA53-D1F1-4F4F-A395-FA7D7AA72FC2}" presName="parentText" presStyleLbl="node1" presStyleIdx="0" presStyleCnt="1" custLinFactNeighborX="1018" custLinFactNeighborY="-3143">
        <dgm:presLayoutVars>
          <dgm:chMax val="0"/>
          <dgm:bulletEnabled val="1"/>
        </dgm:presLayoutVars>
      </dgm:prSet>
      <dgm:spPr/>
    </dgm:pt>
  </dgm:ptLst>
  <dgm:cxnLst>
    <dgm:cxn modelId="{02EB03B7-4E1F-4F06-84AA-967DD9C30E39}" srcId="{0E55D3EC-EEE1-46B1-A9AA-9B01AF0B4679}" destId="{E773BA53-D1F1-4F4F-A395-FA7D7AA72FC2}" srcOrd="0" destOrd="0" parTransId="{CA4D4B52-B276-454D-9D0A-E1493A68863B}" sibTransId="{D5CF564B-DC6F-42AB-AD49-CA0D6E90B648}"/>
    <dgm:cxn modelId="{D3B48DD4-44EA-4B70-9D11-83F7B7662B82}" type="presOf" srcId="{E773BA53-D1F1-4F4F-A395-FA7D7AA72FC2}" destId="{51508B28-4662-4A1B-9D0E-90B377E307AE}" srcOrd="0" destOrd="0" presId="urn:microsoft.com/office/officeart/2005/8/layout/vList2"/>
    <dgm:cxn modelId="{84E83FF2-B515-4F06-9ACC-66ABF3B8251D}" type="presOf" srcId="{0E55D3EC-EEE1-46B1-A9AA-9B01AF0B4679}" destId="{5EEB2260-3199-411E-BBBC-81B13FBDF34A}" srcOrd="0" destOrd="0" presId="urn:microsoft.com/office/officeart/2005/8/layout/vList2"/>
    <dgm:cxn modelId="{8F9A7BCE-CBD5-47E6-B36B-045AC0DAACB9}" type="presParOf" srcId="{5EEB2260-3199-411E-BBBC-81B13FBDF34A}" destId="{51508B28-4662-4A1B-9D0E-90B377E307A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6AD58057-159C-4782-AC0D-7E63E0C791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A1FFE9C-FC68-427B-A0A4-58F034ED83C0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5.Расширять и систематизировать знания детей о героях ВОВ нашего края, способствовать формированию у детей интереса к истории своей семьи, своего народа;</a:t>
          </a:r>
        </a:p>
      </dgm:t>
    </dgm:pt>
    <dgm:pt modelId="{8F36BB05-0CF8-4315-8E22-329451393B85}" cxnId="{8DCFD3FB-3C3B-4B92-AF64-7D4667105ADC}" type="parTrans">
      <dgm:prSet/>
      <dgm:spPr/>
      <dgm:t>
        <a:bodyPr/>
        <a:lstStyle/>
        <a:p>
          <a:endParaRPr lang="ru-RU"/>
        </a:p>
      </dgm:t>
    </dgm:pt>
    <dgm:pt modelId="{3BC301CF-B71D-44B1-A694-AD2386A8DC0B}" cxnId="{8DCFD3FB-3C3B-4B92-AF64-7D4667105ADC}" type="sibTrans">
      <dgm:prSet/>
      <dgm:spPr/>
      <dgm:t>
        <a:bodyPr/>
        <a:lstStyle/>
        <a:p>
          <a:endParaRPr lang="ru-RU"/>
        </a:p>
      </dgm:t>
    </dgm:pt>
    <dgm:pt modelId="{32583C37-6D54-46EB-AFBF-83CFAE9ABE49}" type="pres">
      <dgm:prSet presAssocID="{6AD58057-159C-4782-AC0D-7E63E0C79149}" presName="linear" presStyleCnt="0">
        <dgm:presLayoutVars>
          <dgm:animLvl val="lvl"/>
          <dgm:resizeHandles val="exact"/>
        </dgm:presLayoutVars>
      </dgm:prSet>
      <dgm:spPr/>
    </dgm:pt>
    <dgm:pt modelId="{4A801FE8-7ECD-40F4-B64B-11102A6888A6}" type="pres">
      <dgm:prSet presAssocID="{2A1FFE9C-FC68-427B-A0A4-58F034ED83C0}" presName="parentText" presStyleLbl="node1" presStyleIdx="0" presStyleCnt="1" custLinFactNeighborX="-12714" custLinFactNeighborY="-43768">
        <dgm:presLayoutVars>
          <dgm:chMax val="0"/>
          <dgm:bulletEnabled val="1"/>
        </dgm:presLayoutVars>
      </dgm:prSet>
      <dgm:spPr/>
    </dgm:pt>
  </dgm:ptLst>
  <dgm:cxnLst>
    <dgm:cxn modelId="{2859E04D-5CBA-47BC-838D-FAD7E15AA3DF}" type="presOf" srcId="{6AD58057-159C-4782-AC0D-7E63E0C79149}" destId="{32583C37-6D54-46EB-AFBF-83CFAE9ABE49}" srcOrd="0" destOrd="0" presId="urn:microsoft.com/office/officeart/2005/8/layout/vList2"/>
    <dgm:cxn modelId="{CD0DC8ED-87A9-4B8F-B33A-5AF8818291BB}" type="presOf" srcId="{2A1FFE9C-FC68-427B-A0A4-58F034ED83C0}" destId="{4A801FE8-7ECD-40F4-B64B-11102A6888A6}" srcOrd="0" destOrd="0" presId="urn:microsoft.com/office/officeart/2005/8/layout/vList2"/>
    <dgm:cxn modelId="{8DCFD3FB-3C3B-4B92-AF64-7D4667105ADC}" srcId="{6AD58057-159C-4782-AC0D-7E63E0C79149}" destId="{2A1FFE9C-FC68-427B-A0A4-58F034ED83C0}" srcOrd="0" destOrd="0" parTransId="{8F36BB05-0CF8-4315-8E22-329451393B85}" sibTransId="{3BC301CF-B71D-44B1-A694-AD2386A8DC0B}"/>
    <dgm:cxn modelId="{C6214939-16C2-4B08-A1E7-C20880902041}" type="presParOf" srcId="{32583C37-6D54-46EB-AFBF-83CFAE9ABE49}" destId="{4A801FE8-7ECD-40F4-B64B-11102A6888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4F33C46A-E5A7-4AB9-91E4-0494B86902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72D5AA5-DD65-4188-BAB8-63E08B8D9DF6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6.Развивать познавательные способности детей в процессе практической деятельности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интеллект ребенка, формировать наглядно – образное мышление, творческие способности, самостоятельность;</a:t>
          </a:r>
        </a:p>
      </dgm:t>
    </dgm:pt>
    <dgm:pt modelId="{B42DFCBA-F115-4B40-8137-A5F44B6645DF}" cxnId="{952A4089-0B6C-4E8D-B295-A46A4AAF3F35}" type="parTrans">
      <dgm:prSet/>
      <dgm:spPr/>
      <dgm:t>
        <a:bodyPr/>
        <a:lstStyle/>
        <a:p>
          <a:endParaRPr lang="ru-RU"/>
        </a:p>
      </dgm:t>
    </dgm:pt>
    <dgm:pt modelId="{9AA760B2-AF79-4164-82D1-4F21932F1135}" cxnId="{952A4089-0B6C-4E8D-B295-A46A4AAF3F35}" type="sibTrans">
      <dgm:prSet/>
      <dgm:spPr/>
      <dgm:t>
        <a:bodyPr/>
        <a:lstStyle/>
        <a:p>
          <a:endParaRPr lang="ru-RU"/>
        </a:p>
      </dgm:t>
    </dgm:pt>
    <dgm:pt modelId="{A93FE1F8-7250-4E1E-8474-6A925AEE166F}" type="pres">
      <dgm:prSet presAssocID="{4F33C46A-E5A7-4AB9-91E4-0494B8690251}" presName="linear" presStyleCnt="0">
        <dgm:presLayoutVars>
          <dgm:animLvl val="lvl"/>
          <dgm:resizeHandles val="exact"/>
        </dgm:presLayoutVars>
      </dgm:prSet>
      <dgm:spPr/>
    </dgm:pt>
    <dgm:pt modelId="{4BAEC703-F8C9-49C1-A39B-D6E29C9896F2}" type="pres">
      <dgm:prSet presAssocID="{572D5AA5-DD65-4188-BAB8-63E08B8D9DF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131CC61-CAFD-4391-98B0-E3B650FE6F99}" type="presOf" srcId="{572D5AA5-DD65-4188-BAB8-63E08B8D9DF6}" destId="{4BAEC703-F8C9-49C1-A39B-D6E29C9896F2}" srcOrd="0" destOrd="0" presId="urn:microsoft.com/office/officeart/2005/8/layout/vList2"/>
    <dgm:cxn modelId="{FF28FD65-8E43-4072-BFB0-C305F2F20A92}" type="presOf" srcId="{4F33C46A-E5A7-4AB9-91E4-0494B8690251}" destId="{A93FE1F8-7250-4E1E-8474-6A925AEE166F}" srcOrd="0" destOrd="0" presId="urn:microsoft.com/office/officeart/2005/8/layout/vList2"/>
    <dgm:cxn modelId="{952A4089-0B6C-4E8D-B295-A46A4AAF3F35}" srcId="{4F33C46A-E5A7-4AB9-91E4-0494B8690251}" destId="{572D5AA5-DD65-4188-BAB8-63E08B8D9DF6}" srcOrd="0" destOrd="0" parTransId="{B42DFCBA-F115-4B40-8137-A5F44B6645DF}" sibTransId="{9AA760B2-AF79-4164-82D1-4F21932F1135}"/>
    <dgm:cxn modelId="{EE48776D-2994-43FB-BFCD-3D7912D8ED1F}" type="presParOf" srcId="{A93FE1F8-7250-4E1E-8474-6A925AEE166F}" destId="{4BAEC703-F8C9-49C1-A39B-D6E29C9896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5557D1-0901-467A-8CCD-D66393B5CE07}" type="doc">
      <dgm:prSet loTypeId="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0AB8A5-CC4C-4B07-888A-DE0E5B18FE15}">
      <dgm:prSet phldr="0" custT="1"/>
      <dgm:spPr/>
      <dgm:t>
        <a:bodyPr vert="horz" wrap="square"/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В процессе разработки материалов проекта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«Бессмертный герой–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Канти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Абдурахманов»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соблюдены основные принципы дошкольного образования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AC97E1-058A-478F-BACB-037783FE1113}" cxnId="{7C536362-67D5-45FE-9C90-4709833E9C2B}" type="parTrans">
      <dgm:prSet/>
      <dgm:spPr/>
      <dgm:t>
        <a:bodyPr/>
        <a:lstStyle/>
        <a:p>
          <a:endParaRPr lang="ru-RU"/>
        </a:p>
      </dgm:t>
    </dgm:pt>
    <dgm:pt modelId="{6B07AE18-0053-42E9-A702-70EBF69F561F}" cxnId="{7C536362-67D5-45FE-9C90-4709833E9C2B}" type="sibTrans">
      <dgm:prSet/>
      <dgm:spPr/>
      <dgm:t>
        <a:bodyPr/>
        <a:lstStyle/>
        <a:p>
          <a:endParaRPr lang="ru-RU"/>
        </a:p>
      </dgm:t>
    </dgm:pt>
    <dgm:pt modelId="{0A2BE5CE-52C3-4DA5-9D97-8284F1F0BA52}" type="pres">
      <dgm:prSet presAssocID="{815557D1-0901-467A-8CCD-D66393B5CE07}" presName="linear" presStyleCnt="0">
        <dgm:presLayoutVars>
          <dgm:animLvl val="lvl"/>
          <dgm:resizeHandles val="exact"/>
        </dgm:presLayoutVars>
      </dgm:prSet>
      <dgm:spPr/>
    </dgm:pt>
    <dgm:pt modelId="{D021BA16-DF91-4CF4-8145-4CEEDE0F993F}" type="pres">
      <dgm:prSet presAssocID="{9B0AB8A5-CC4C-4B07-888A-DE0E5B18FE15}" presName="parentText" presStyleLbl="node1" presStyleIdx="0" presStyleCnt="1" custScaleY="278287" custLinFactNeighborX="6728" custLinFactNeighborY="-986">
        <dgm:presLayoutVars>
          <dgm:chMax val="0"/>
          <dgm:bulletEnabled val="1"/>
        </dgm:presLayoutVars>
      </dgm:prSet>
      <dgm:spPr/>
    </dgm:pt>
  </dgm:ptLst>
  <dgm:cxnLst>
    <dgm:cxn modelId="{7C536362-67D5-45FE-9C90-4709833E9C2B}" srcId="{815557D1-0901-467A-8CCD-D66393B5CE07}" destId="{9B0AB8A5-CC4C-4B07-888A-DE0E5B18FE15}" srcOrd="0" destOrd="0" parTransId="{16AC97E1-058A-478F-BACB-037783FE1113}" sibTransId="{6B07AE18-0053-42E9-A702-70EBF69F561F}"/>
    <dgm:cxn modelId="{86921470-551D-42B8-A014-2FA6EB39CA7C}" type="presOf" srcId="{815557D1-0901-467A-8CCD-D66393B5CE07}" destId="{0A2BE5CE-52C3-4DA5-9D97-8284F1F0BA52}" srcOrd="0" destOrd="0" presId="urn:microsoft.com/office/officeart/2005/8/layout/vList2"/>
    <dgm:cxn modelId="{905E74DD-8983-49AF-836A-BEC60ED80E74}" type="presParOf" srcId="{0A2BE5CE-52C3-4DA5-9D97-8284F1F0BA52}" destId="{D021BA16-DF91-4CF4-8145-4CEEDE0F993F}" srcOrd="0" destOrd="0" presId="urn:microsoft.com/office/officeart/2005/8/layout/vList2"/>
    <dgm:cxn modelId="{56BE03D3-860C-4FFC-97D3-C009A9A21822}" type="presOf" srcId="{9B0AB8A5-CC4C-4B07-888A-DE0E5B18FE15}" destId="{D021BA16-DF91-4CF4-8145-4CEEDE0F99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A09ED4A-3439-4F99-9F82-4FD082E285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874F4C5-2429-4EC0-B53D-7224EB03F3D6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7.Формировать нравственно-патриотические качества: храбрость, мужество, стремление защищать свою Родину;</a:t>
          </a:r>
        </a:p>
      </dgm:t>
    </dgm:pt>
    <dgm:pt modelId="{D8F9B954-A4FD-41B6-936A-B27CB62B70C4}" cxnId="{4727EC7C-53BB-4F09-A675-171F0BD3152A}" type="parTrans">
      <dgm:prSet/>
      <dgm:spPr/>
      <dgm:t>
        <a:bodyPr/>
        <a:lstStyle/>
        <a:p>
          <a:endParaRPr lang="ru-RU"/>
        </a:p>
      </dgm:t>
    </dgm:pt>
    <dgm:pt modelId="{E5974C16-1940-48AD-B234-9B8767B6A639}" cxnId="{4727EC7C-53BB-4F09-A675-171F0BD3152A}" type="sibTrans">
      <dgm:prSet/>
      <dgm:spPr/>
      <dgm:t>
        <a:bodyPr/>
        <a:lstStyle/>
        <a:p>
          <a:endParaRPr lang="ru-RU"/>
        </a:p>
      </dgm:t>
    </dgm:pt>
    <dgm:pt modelId="{F36D7C09-0240-497E-9366-B55C19297F7D}" type="pres">
      <dgm:prSet presAssocID="{4A09ED4A-3439-4F99-9F82-4FD082E28562}" presName="linear" presStyleCnt="0">
        <dgm:presLayoutVars>
          <dgm:animLvl val="lvl"/>
          <dgm:resizeHandles val="exact"/>
        </dgm:presLayoutVars>
      </dgm:prSet>
      <dgm:spPr/>
    </dgm:pt>
    <dgm:pt modelId="{1A2E1285-EDF2-4B21-85D5-93EB0E0F08D5}" type="pres">
      <dgm:prSet presAssocID="{3874F4C5-2429-4EC0-B53D-7224EB03F3D6}" presName="parentText" presStyleLbl="node1" presStyleIdx="0" presStyleCnt="1" custLinFactNeighborX="-22046" custLinFactNeighborY="-43747">
        <dgm:presLayoutVars>
          <dgm:chMax val="0"/>
          <dgm:bulletEnabled val="1"/>
        </dgm:presLayoutVars>
      </dgm:prSet>
      <dgm:spPr/>
    </dgm:pt>
  </dgm:ptLst>
  <dgm:cxnLst>
    <dgm:cxn modelId="{E6F23F28-B715-4337-A7F2-1557540DBA67}" type="presOf" srcId="{4A09ED4A-3439-4F99-9F82-4FD082E28562}" destId="{F36D7C09-0240-497E-9366-B55C19297F7D}" srcOrd="0" destOrd="0" presId="urn:microsoft.com/office/officeart/2005/8/layout/vList2"/>
    <dgm:cxn modelId="{32885E64-67F5-48C2-AADA-E803E983B838}" type="presOf" srcId="{3874F4C5-2429-4EC0-B53D-7224EB03F3D6}" destId="{1A2E1285-EDF2-4B21-85D5-93EB0E0F08D5}" srcOrd="0" destOrd="0" presId="urn:microsoft.com/office/officeart/2005/8/layout/vList2"/>
    <dgm:cxn modelId="{4727EC7C-53BB-4F09-A675-171F0BD3152A}" srcId="{4A09ED4A-3439-4F99-9F82-4FD082E28562}" destId="{3874F4C5-2429-4EC0-B53D-7224EB03F3D6}" srcOrd="0" destOrd="0" parTransId="{D8F9B954-A4FD-41B6-936A-B27CB62B70C4}" sibTransId="{E5974C16-1940-48AD-B234-9B8767B6A639}"/>
    <dgm:cxn modelId="{0A267F78-3745-4A47-9CF2-254D0879071E}" type="presParOf" srcId="{F36D7C09-0240-497E-9366-B55C19297F7D}" destId="{1A2E1285-EDF2-4B21-85D5-93EB0E0F08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BE720C6F-81B0-479A-812C-C57093D81B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B0FEDFB-D8F0-4A3B-9C4E-EA69B23D40FE}">
      <dgm:prSet custT="1"/>
      <dgm:spPr/>
      <dgm:t>
        <a:bodyPr/>
        <a:lstStyle/>
        <a:p>
          <a:pPr algn="ctr"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8.Формировать представление о героическом прошлом своего народа.</a:t>
          </a:r>
        </a:p>
      </dgm:t>
    </dgm:pt>
    <dgm:pt modelId="{EF3CC5C6-0377-4AE9-962D-2F3AA6712329}" cxnId="{F41E14FC-2BB4-4C26-972E-6737E2FD7B58}" type="parTrans">
      <dgm:prSet/>
      <dgm:spPr/>
      <dgm:t>
        <a:bodyPr/>
        <a:lstStyle/>
        <a:p>
          <a:endParaRPr lang="ru-RU"/>
        </a:p>
      </dgm:t>
    </dgm:pt>
    <dgm:pt modelId="{7B9B5DFD-1269-4E49-8408-CCCAE3E7776E}" cxnId="{F41E14FC-2BB4-4C26-972E-6737E2FD7B58}" type="sibTrans">
      <dgm:prSet/>
      <dgm:spPr/>
      <dgm:t>
        <a:bodyPr/>
        <a:lstStyle/>
        <a:p>
          <a:endParaRPr lang="ru-RU"/>
        </a:p>
      </dgm:t>
    </dgm:pt>
    <dgm:pt modelId="{BBB1A5C2-21C8-4DE0-800C-6CC8663CC639}" type="pres">
      <dgm:prSet presAssocID="{BE720C6F-81B0-479A-812C-C57093D81BA9}" presName="linear" presStyleCnt="0">
        <dgm:presLayoutVars>
          <dgm:animLvl val="lvl"/>
          <dgm:resizeHandles val="exact"/>
        </dgm:presLayoutVars>
      </dgm:prSet>
      <dgm:spPr/>
    </dgm:pt>
    <dgm:pt modelId="{924097C1-5E81-4EAC-942D-662CCFAD087D}" type="pres">
      <dgm:prSet presAssocID="{AB0FEDFB-D8F0-4A3B-9C4E-EA69B23D40FE}" presName="parentText" presStyleLbl="node1" presStyleIdx="0" presStyleCnt="1" custLinFactNeighborX="-2582" custLinFactNeighborY="-4600">
        <dgm:presLayoutVars>
          <dgm:chMax val="0"/>
          <dgm:bulletEnabled val="1"/>
        </dgm:presLayoutVars>
      </dgm:prSet>
      <dgm:spPr/>
    </dgm:pt>
  </dgm:ptLst>
  <dgm:cxnLst>
    <dgm:cxn modelId="{B67E3172-7389-47B1-BCBE-2293D077AD76}" type="presOf" srcId="{AB0FEDFB-D8F0-4A3B-9C4E-EA69B23D40FE}" destId="{924097C1-5E81-4EAC-942D-662CCFAD087D}" srcOrd="0" destOrd="0" presId="urn:microsoft.com/office/officeart/2005/8/layout/vList2"/>
    <dgm:cxn modelId="{09586899-A2A9-4C17-A5FC-F3EAC58F8DA2}" type="presOf" srcId="{BE720C6F-81B0-479A-812C-C57093D81BA9}" destId="{BBB1A5C2-21C8-4DE0-800C-6CC8663CC639}" srcOrd="0" destOrd="0" presId="urn:microsoft.com/office/officeart/2005/8/layout/vList2"/>
    <dgm:cxn modelId="{F41E14FC-2BB4-4C26-972E-6737E2FD7B58}" srcId="{BE720C6F-81B0-479A-812C-C57093D81BA9}" destId="{AB0FEDFB-D8F0-4A3B-9C4E-EA69B23D40FE}" srcOrd="0" destOrd="0" parTransId="{EF3CC5C6-0377-4AE9-962D-2F3AA6712329}" sibTransId="{7B9B5DFD-1269-4E49-8408-CCCAE3E7776E}"/>
    <dgm:cxn modelId="{BB608E33-CA67-401C-BCD4-0036DCFB319A}" type="presParOf" srcId="{BBB1A5C2-21C8-4DE0-800C-6CC8663CC639}" destId="{924097C1-5E81-4EAC-942D-662CCFAD087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C75032F0-BAA6-47C7-8F96-4ECD331BF1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BC1778A-DCB7-4CF8-8DF9-CA6D61C2CFEF}">
      <dgm:prSet/>
      <dgm:spPr/>
      <dgm:t>
        <a:bodyPr/>
        <a:lstStyle/>
        <a:p>
          <a:pPr algn="ctr"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9.Расширить знания о подвигах солдат во время Великой Отечественной войны.</a:t>
          </a:r>
        </a:p>
      </dgm:t>
    </dgm:pt>
    <dgm:pt modelId="{487BCCD1-20C2-43CF-AA53-9973451A67D8}" cxnId="{0BBD1FD4-7ED4-47A4-8AC8-884E12A9BA34}" type="parTrans">
      <dgm:prSet/>
      <dgm:spPr/>
      <dgm:t>
        <a:bodyPr/>
        <a:lstStyle/>
        <a:p>
          <a:endParaRPr lang="ru-RU"/>
        </a:p>
      </dgm:t>
    </dgm:pt>
    <dgm:pt modelId="{3816403B-BDD8-45F1-8E4E-0B2F2C7BC835}" cxnId="{0BBD1FD4-7ED4-47A4-8AC8-884E12A9BA34}" type="sibTrans">
      <dgm:prSet/>
      <dgm:spPr/>
      <dgm:t>
        <a:bodyPr/>
        <a:lstStyle/>
        <a:p>
          <a:endParaRPr lang="ru-RU"/>
        </a:p>
      </dgm:t>
    </dgm:pt>
    <dgm:pt modelId="{5F0555D4-9FB2-46EA-BDEA-BA865AD8E1CC}" type="pres">
      <dgm:prSet presAssocID="{C75032F0-BAA6-47C7-8F96-4ECD331BF184}" presName="linear" presStyleCnt="0">
        <dgm:presLayoutVars>
          <dgm:animLvl val="lvl"/>
          <dgm:resizeHandles val="exact"/>
        </dgm:presLayoutVars>
      </dgm:prSet>
      <dgm:spPr/>
    </dgm:pt>
    <dgm:pt modelId="{C40455A9-5C14-4664-B034-093139A943A8}" type="pres">
      <dgm:prSet presAssocID="{9BC1778A-DCB7-4CF8-8DF9-CA6D61C2CFEF}" presName="parentText" presStyleLbl="node1" presStyleIdx="0" presStyleCnt="1" custLinFactNeighborX="-29880" custLinFactNeighborY="-51948">
        <dgm:presLayoutVars>
          <dgm:chMax val="0"/>
          <dgm:bulletEnabled val="1"/>
        </dgm:presLayoutVars>
      </dgm:prSet>
      <dgm:spPr/>
    </dgm:pt>
  </dgm:ptLst>
  <dgm:cxnLst>
    <dgm:cxn modelId="{4823E5B6-D51A-4AF5-91DD-7A4EB68C1982}" type="presOf" srcId="{9BC1778A-DCB7-4CF8-8DF9-CA6D61C2CFEF}" destId="{C40455A9-5C14-4664-B034-093139A943A8}" srcOrd="0" destOrd="0" presId="urn:microsoft.com/office/officeart/2005/8/layout/vList2"/>
    <dgm:cxn modelId="{0BBD1FD4-7ED4-47A4-8AC8-884E12A9BA34}" srcId="{C75032F0-BAA6-47C7-8F96-4ECD331BF184}" destId="{9BC1778A-DCB7-4CF8-8DF9-CA6D61C2CFEF}" srcOrd="0" destOrd="0" parTransId="{487BCCD1-20C2-43CF-AA53-9973451A67D8}" sibTransId="{3816403B-BDD8-45F1-8E4E-0B2F2C7BC835}"/>
    <dgm:cxn modelId="{288E17F0-99E1-489D-A473-23B4946530D3}" type="presOf" srcId="{C75032F0-BAA6-47C7-8F96-4ECD331BF184}" destId="{5F0555D4-9FB2-46EA-BDEA-BA865AD8E1CC}" srcOrd="0" destOrd="0" presId="urn:microsoft.com/office/officeart/2005/8/layout/vList2"/>
    <dgm:cxn modelId="{501FF770-7730-4B21-90BC-1AA34B82E2E2}" type="presParOf" srcId="{5F0555D4-9FB2-46EA-BDEA-BA865AD8E1CC}" destId="{C40455A9-5C14-4664-B034-093139A943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E2B0EDF-30BA-40EE-BF7D-15A69CA3E5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50DAF78-FF81-4EEE-B25D-7D84B1BEA253}">
      <dgm:prSet/>
      <dgm:spPr/>
      <dgm:t>
        <a:bodyPr/>
        <a:lstStyle/>
        <a:p>
          <a:pPr algn="ctr"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10.Развивать у детей чувство гордости за свой народ.</a:t>
          </a:r>
        </a:p>
      </dgm:t>
    </dgm:pt>
    <dgm:pt modelId="{CD320E82-9D92-4CC3-B183-B5DAE0ED1BA0}" cxnId="{BDECE2C1-D4D6-461B-B20F-EBBF2827422E}" type="parTrans">
      <dgm:prSet/>
      <dgm:spPr/>
      <dgm:t>
        <a:bodyPr/>
        <a:lstStyle/>
        <a:p>
          <a:endParaRPr lang="ru-RU"/>
        </a:p>
      </dgm:t>
    </dgm:pt>
    <dgm:pt modelId="{C3CE7F45-7C14-40BC-AA85-4E095DE85E46}" cxnId="{BDECE2C1-D4D6-461B-B20F-EBBF2827422E}" type="sibTrans">
      <dgm:prSet/>
      <dgm:spPr/>
      <dgm:t>
        <a:bodyPr/>
        <a:lstStyle/>
        <a:p>
          <a:endParaRPr lang="ru-RU"/>
        </a:p>
      </dgm:t>
    </dgm:pt>
    <dgm:pt modelId="{CE82E1B3-EF10-4D49-BF39-6B0986FC33B3}" type="pres">
      <dgm:prSet presAssocID="{5E2B0EDF-30BA-40EE-BF7D-15A69CA3E5F2}" presName="linear" presStyleCnt="0">
        <dgm:presLayoutVars>
          <dgm:animLvl val="lvl"/>
          <dgm:resizeHandles val="exact"/>
        </dgm:presLayoutVars>
      </dgm:prSet>
      <dgm:spPr/>
    </dgm:pt>
    <dgm:pt modelId="{8739BB7F-2AB0-47A0-BACD-E41732E85D70}" type="pres">
      <dgm:prSet presAssocID="{350DAF78-FF81-4EEE-B25D-7D84B1BEA25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F04CD5D-92B4-4663-9C44-4EC42F47C5CE}" type="presOf" srcId="{350DAF78-FF81-4EEE-B25D-7D84B1BEA253}" destId="{8739BB7F-2AB0-47A0-BACD-E41732E85D70}" srcOrd="0" destOrd="0" presId="urn:microsoft.com/office/officeart/2005/8/layout/vList2"/>
    <dgm:cxn modelId="{BDECE2C1-D4D6-461B-B20F-EBBF2827422E}" srcId="{5E2B0EDF-30BA-40EE-BF7D-15A69CA3E5F2}" destId="{350DAF78-FF81-4EEE-B25D-7D84B1BEA253}" srcOrd="0" destOrd="0" parTransId="{CD320E82-9D92-4CC3-B183-B5DAE0ED1BA0}" sibTransId="{C3CE7F45-7C14-40BC-AA85-4E095DE85E46}"/>
    <dgm:cxn modelId="{B332A8E4-4E19-4531-B3F4-DC272E9A1F20}" type="presOf" srcId="{5E2B0EDF-30BA-40EE-BF7D-15A69CA3E5F2}" destId="{CE82E1B3-EF10-4D49-BF39-6B0986FC33B3}" srcOrd="0" destOrd="0" presId="urn:microsoft.com/office/officeart/2005/8/layout/vList2"/>
    <dgm:cxn modelId="{2289BFD4-D8CE-4C0F-ABBC-7EAAE0DAEA98}" type="presParOf" srcId="{CE82E1B3-EF10-4D49-BF39-6B0986FC33B3}" destId="{8739BB7F-2AB0-47A0-BACD-E41732E85D7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89EF29E-792A-4E97-85E0-56103AF127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D388701-A08D-4050-A594-02FF42D2A67A}">
      <dgm:prSet phldr="0" custT="1"/>
      <dgm:spPr/>
      <dgm:t>
        <a:bodyPr vert="horz" wrap="square"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Ожидаемый результат:</a:t>
          </a:r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FCDA81-AA4C-42DB-AE59-EFA59AEF8FB1}" cxnId="{6246C2EA-9D8A-4877-9140-7D6D787CF999}" type="parTrans">
      <dgm:prSet/>
      <dgm:spPr/>
      <dgm:t>
        <a:bodyPr/>
        <a:lstStyle/>
        <a:p>
          <a:endParaRPr lang="ru-RU"/>
        </a:p>
      </dgm:t>
    </dgm:pt>
    <dgm:pt modelId="{9EAEFAB9-E64D-4705-86EF-B9EBAB7C72EF}" cxnId="{6246C2EA-9D8A-4877-9140-7D6D787CF999}" type="sibTrans">
      <dgm:prSet/>
      <dgm:spPr/>
      <dgm:t>
        <a:bodyPr/>
        <a:lstStyle/>
        <a:p>
          <a:endParaRPr lang="ru-RU"/>
        </a:p>
      </dgm:t>
    </dgm:pt>
    <dgm:pt modelId="{E172AE43-7131-4669-8502-1A9689F7CB79}" type="pres">
      <dgm:prSet presAssocID="{B89EF29E-792A-4E97-85E0-56103AF12797}" presName="linear" presStyleCnt="0">
        <dgm:presLayoutVars>
          <dgm:animLvl val="lvl"/>
          <dgm:resizeHandles val="exact"/>
        </dgm:presLayoutVars>
      </dgm:prSet>
      <dgm:spPr/>
    </dgm:pt>
    <dgm:pt modelId="{55CC0250-97ED-4217-B1CF-77949569C239}" type="pres">
      <dgm:prSet presAssocID="{7D388701-A08D-4050-A594-02FF42D2A67A}" presName="parentText" presStyleLbl="node1" presStyleIdx="0" presStyleCnt="1" custLinFactNeighborX="500" custLinFactNeighborY="7370">
        <dgm:presLayoutVars>
          <dgm:chMax val="0"/>
          <dgm:bulletEnabled val="1"/>
        </dgm:presLayoutVars>
      </dgm:prSet>
      <dgm:spPr/>
    </dgm:pt>
  </dgm:ptLst>
  <dgm:cxnLst>
    <dgm:cxn modelId="{6246C2EA-9D8A-4877-9140-7D6D787CF999}" srcId="{B89EF29E-792A-4E97-85E0-56103AF12797}" destId="{7D388701-A08D-4050-A594-02FF42D2A67A}" srcOrd="0" destOrd="0" parTransId="{E4FCDA81-AA4C-42DB-AE59-EFA59AEF8FB1}" sibTransId="{9EAEFAB9-E64D-4705-86EF-B9EBAB7C72EF}"/>
    <dgm:cxn modelId="{C33F04E3-4736-4084-88D3-523DB6A2E4E2}" type="presOf" srcId="{B89EF29E-792A-4E97-85E0-56103AF12797}" destId="{E172AE43-7131-4669-8502-1A9689F7CB79}" srcOrd="0" destOrd="0" presId="urn:microsoft.com/office/officeart/2005/8/layout/vList2"/>
    <dgm:cxn modelId="{3B3CFF96-B496-417A-9D3F-96FAFE88BD0D}" type="presParOf" srcId="{E172AE43-7131-4669-8502-1A9689F7CB79}" destId="{55CC0250-97ED-4217-B1CF-77949569C239}" srcOrd="0" destOrd="0" presId="urn:microsoft.com/office/officeart/2005/8/layout/vList2"/>
    <dgm:cxn modelId="{FB1F02D1-B32C-4C82-A50B-4B28AFECA935}" type="presOf" srcId="{7D388701-A08D-4050-A594-02FF42D2A67A}" destId="{55CC0250-97ED-4217-B1CF-77949569C2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946DA026-8ACC-486B-ADEC-BCA6BC223F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9A0A15F-E83B-4DC8-B0C7-310DFDB8C7D1}">
      <dgm:prSet phldr="0" custT="0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Сохранение интереса к истории своей страны, к Великой Отечественной войне, осознанное проявление уважения к заслугам и подвигам воинов Великой Отечественной войны;</a:t>
          </a:r>
          <a:r>
            <a:rPr/>
            <a:t/>
          </a:r>
          <a:endParaRPr/>
        </a:p>
      </dgm:t>
    </dgm:pt>
    <dgm:pt modelId="{852EC59D-DA02-449D-A9FC-4FFF964CE44E}" cxnId="{779E89A0-66B7-4A73-A0E8-531608BEDAB8}" type="parTrans">
      <dgm:prSet/>
      <dgm:spPr/>
      <dgm:t>
        <a:bodyPr/>
        <a:lstStyle/>
        <a:p>
          <a:endParaRPr lang="ru-RU"/>
        </a:p>
      </dgm:t>
    </dgm:pt>
    <dgm:pt modelId="{7787DBDD-E653-406C-8E37-1A74B457D124}" cxnId="{779E89A0-66B7-4A73-A0E8-531608BEDAB8}" type="sibTrans">
      <dgm:prSet/>
      <dgm:spPr/>
      <dgm:t>
        <a:bodyPr/>
        <a:lstStyle/>
        <a:p>
          <a:endParaRPr lang="ru-RU"/>
        </a:p>
      </dgm:t>
    </dgm:pt>
    <dgm:pt modelId="{C27900DA-E419-4F31-ACBE-1DB669B3461A}" type="pres">
      <dgm:prSet presAssocID="{946DA026-8ACC-486B-ADEC-BCA6BC223F7B}" presName="linear" presStyleCnt="0">
        <dgm:presLayoutVars>
          <dgm:animLvl val="lvl"/>
          <dgm:resizeHandles val="exact"/>
        </dgm:presLayoutVars>
      </dgm:prSet>
      <dgm:spPr/>
    </dgm:pt>
    <dgm:pt modelId="{B203E9BA-C6DD-466E-A0A9-E4380A219FEC}" type="pres">
      <dgm:prSet presAssocID="{29A0A15F-E83B-4DC8-B0C7-310DFDB8C7D1}" presName="parentText" presStyleLbl="node1" presStyleIdx="0" presStyleCnt="1" custLinFactNeighborX="1586" custLinFactNeighborY="21011">
        <dgm:presLayoutVars>
          <dgm:chMax val="0"/>
          <dgm:bulletEnabled val="1"/>
        </dgm:presLayoutVars>
      </dgm:prSet>
      <dgm:spPr/>
    </dgm:pt>
  </dgm:ptLst>
  <dgm:cxnLst>
    <dgm:cxn modelId="{779E89A0-66B7-4A73-A0E8-531608BEDAB8}" srcId="{946DA026-8ACC-486B-ADEC-BCA6BC223F7B}" destId="{29A0A15F-E83B-4DC8-B0C7-310DFDB8C7D1}" srcOrd="0" destOrd="0" parTransId="{852EC59D-DA02-449D-A9FC-4FFF964CE44E}" sibTransId="{7787DBDD-E653-406C-8E37-1A74B457D124}"/>
    <dgm:cxn modelId="{848B5002-76FA-4D38-9402-987B3CDC87D7}" type="presOf" srcId="{946DA026-8ACC-486B-ADEC-BCA6BC223F7B}" destId="{C27900DA-E419-4F31-ACBE-1DB669B3461A}" srcOrd="0" destOrd="0" presId="urn:microsoft.com/office/officeart/2005/8/layout/vList2"/>
    <dgm:cxn modelId="{AD5E938C-296D-45C4-9132-672D528DE15B}" type="presParOf" srcId="{C27900DA-E419-4F31-ACBE-1DB669B3461A}" destId="{B203E9BA-C6DD-466E-A0A9-E4380A219FEC}" srcOrd="0" destOrd="0" presId="urn:microsoft.com/office/officeart/2005/8/layout/vList2"/>
    <dgm:cxn modelId="{BD2BC211-174E-498A-99E2-434BBB3A8399}" type="presOf" srcId="{29A0A15F-E83B-4DC8-B0C7-310DFDB8C7D1}" destId="{B203E9BA-C6DD-466E-A0A9-E4380A219F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6E145B12-5228-453E-94F3-C2AAF79A58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B04DBAE-FC6B-414C-B336-6900CE8E43AA}">
      <dgm:prSet phldr="0" custT="0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В ходе реализации проекта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 детей будут сформированы начальные представления о Великой Отечественной войне, солдатах, защищавших Родину, о празднике Победы;</a:t>
          </a:r>
          <a:r>
            <a:rPr/>
            <a:t/>
          </a:r>
          <a:endParaRPr/>
        </a:p>
      </dgm:t>
    </dgm:pt>
    <dgm:pt modelId="{364D8B71-8698-4DEB-8071-5F71D58FE118}" cxnId="{1D76869E-7031-4904-8BB3-BE28000C789D}" type="parTrans">
      <dgm:prSet/>
      <dgm:spPr/>
      <dgm:t>
        <a:bodyPr/>
        <a:lstStyle/>
        <a:p>
          <a:endParaRPr lang="ru-RU"/>
        </a:p>
      </dgm:t>
    </dgm:pt>
    <dgm:pt modelId="{35911C32-6D9B-4E6C-B841-63314703DCC2}" cxnId="{1D76869E-7031-4904-8BB3-BE28000C789D}" type="sibTrans">
      <dgm:prSet/>
      <dgm:spPr/>
      <dgm:t>
        <a:bodyPr/>
        <a:lstStyle/>
        <a:p>
          <a:endParaRPr lang="ru-RU"/>
        </a:p>
      </dgm:t>
    </dgm:pt>
    <dgm:pt modelId="{9F0F079B-1A33-42D3-BB1A-196FEB943761}" type="pres">
      <dgm:prSet presAssocID="{6E145B12-5228-453E-94F3-C2AAF79A58A4}" presName="linear" presStyleCnt="0">
        <dgm:presLayoutVars>
          <dgm:animLvl val="lvl"/>
          <dgm:resizeHandles val="exact"/>
        </dgm:presLayoutVars>
      </dgm:prSet>
      <dgm:spPr/>
    </dgm:pt>
    <dgm:pt modelId="{CDDDE02A-6B38-4CB0-AB5C-2EB8048D849E}" type="pres">
      <dgm:prSet presAssocID="{0B04DBAE-FC6B-414C-B336-6900CE8E43AA}" presName="parentText" presStyleLbl="node1" presStyleIdx="0" presStyleCnt="1" custLinFactNeighborX="158" custLinFactNeighborY="39736">
        <dgm:presLayoutVars>
          <dgm:chMax val="0"/>
          <dgm:bulletEnabled val="1"/>
        </dgm:presLayoutVars>
      </dgm:prSet>
      <dgm:spPr/>
    </dgm:pt>
  </dgm:ptLst>
  <dgm:cxnLst>
    <dgm:cxn modelId="{1D76869E-7031-4904-8BB3-BE28000C789D}" srcId="{6E145B12-5228-453E-94F3-C2AAF79A58A4}" destId="{0B04DBAE-FC6B-414C-B336-6900CE8E43AA}" srcOrd="0" destOrd="0" parTransId="{364D8B71-8698-4DEB-8071-5F71D58FE118}" sibTransId="{35911C32-6D9B-4E6C-B841-63314703DCC2}"/>
    <dgm:cxn modelId="{D7EC8252-4A47-496E-983D-7FDD65FA3102}" type="presOf" srcId="{6E145B12-5228-453E-94F3-C2AAF79A58A4}" destId="{9F0F079B-1A33-42D3-BB1A-196FEB943761}" srcOrd="0" destOrd="0" presId="urn:microsoft.com/office/officeart/2005/8/layout/vList2"/>
    <dgm:cxn modelId="{40F7A506-76E7-4054-BA73-5507F75F9002}" type="presParOf" srcId="{9F0F079B-1A33-42D3-BB1A-196FEB943761}" destId="{CDDDE02A-6B38-4CB0-AB5C-2EB8048D849E}" srcOrd="0" destOrd="0" presId="urn:microsoft.com/office/officeart/2005/8/layout/vList2"/>
    <dgm:cxn modelId="{23D4E07C-DE1D-4B81-B947-C27BB237EB69}" type="presOf" srcId="{0B04DBAE-FC6B-414C-B336-6900CE8E43AA}" destId="{CDDDE02A-6B38-4CB0-AB5C-2EB8048D84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A61CC0C-69FA-47F5-AC3B-A596608EF219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1) обогащение детского развития;</a:t>
          </a:r>
          <a:r>
            <a:rPr sz="500"/>
            <a:t/>
          </a:r>
          <a:endParaRPr sz="500"/>
        </a:p>
      </dgm:t>
    </dgm:pt>
    <dgm:pt modelId="{6C493E0A-F1EA-4BC9-BF05-ACAA4DE7CFE8}" cxnId="{CB5B097F-3E41-4BEA-BC10-3CA260AB52DB}" type="parTrans">
      <dgm:prSet/>
      <dgm:spPr/>
      <dgm:t>
        <a:bodyPr/>
        <a:lstStyle/>
        <a:p>
          <a:endParaRPr lang="ru-RU"/>
        </a:p>
      </dgm:t>
    </dgm:pt>
    <dgm:pt modelId="{5BD7C5E8-51D8-4B0F-851F-59F5904C8CD4}" cxnId="{CB5B097F-3E41-4BEA-BC10-3CA260AB52DB}" type="sibTrans">
      <dgm:prSet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  <dgm:pt modelId="{BCCEE91D-E364-4296-803D-B0CA7A620CCE}" type="pres">
      <dgm:prSet presAssocID="{4A61CC0C-69FA-47F5-AC3B-A596608EF219}" presName="parentText" presStyleLbl="node1" presStyleIdx="0" presStyleCnt="1" custLinFactNeighborX="-6098" custLinFactNeighborY="-6763">
        <dgm:presLayoutVars>
          <dgm:chMax val="0"/>
          <dgm:bulletEnabled val="1"/>
        </dgm:presLayoutVars>
      </dgm:prSet>
      <dgm:spPr/>
    </dgm:pt>
  </dgm:ptLst>
  <dgm:cxnLst>
    <dgm:cxn modelId="{CB5B097F-3E41-4BEA-BC10-3CA260AB52DB}" srcId="{F517B51D-FE93-453C-BD78-479A4EE3D987}" destId="{4A61CC0C-69FA-47F5-AC3B-A596608EF219}" srcOrd="0" destOrd="0" parTransId="{6C493E0A-F1EA-4BC9-BF05-ACAA4DE7CFE8}" sibTransId="{5BD7C5E8-51D8-4B0F-851F-59F5904C8CD4}"/>
    <dgm:cxn modelId="{CEE7126E-C457-4550-8A36-A092DF8C5855}" type="presOf" srcId="{F517B51D-FE93-453C-BD78-479A4EE3D987}" destId="{444C127A-812A-432C-90A7-54FADD590D17}" srcOrd="0" destOrd="0" presId="urn:microsoft.com/office/officeart/2005/8/layout/vList2"/>
    <dgm:cxn modelId="{641E7E5A-CE4B-4D04-9178-8F2BC6B85B0A}" type="presParOf" srcId="{444C127A-812A-432C-90A7-54FADD590D17}" destId="{BCCEE91D-E364-4296-803D-B0CA7A620CCE}" srcOrd="0" destOrd="0" presId="urn:microsoft.com/office/officeart/2005/8/layout/vList2"/>
    <dgm:cxn modelId="{6E553457-E25B-4FAD-90A3-B028EC4F64A2}" type="presOf" srcId="{4A61CC0C-69FA-47F5-AC3B-A596608EF219}" destId="{BCCEE91D-E364-4296-803D-B0CA7A620C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646810AA-2964-41E7-BC5B-22F64205A1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8281798-8B2E-4762-88B5-CA7FB542D972}">
      <dgm:prSet phldr="0" custT="0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Вовлечение родителей в педагогический процесс ДОУ, укрепление заинтересованности родителей в сотрудничестве с ДОУ.</a:t>
          </a:r>
          <a:r>
            <a:rPr/>
            <a:t/>
          </a:r>
          <a:endParaRPr/>
        </a:p>
      </dgm:t>
    </dgm:pt>
    <dgm:pt modelId="{23D8879A-E3D6-40BE-9E73-C0516210CA64}" cxnId="{5EA3EC18-A864-4D5D-80B8-E6E442D6A713}" type="parTrans">
      <dgm:prSet/>
      <dgm:spPr/>
      <dgm:t>
        <a:bodyPr/>
        <a:lstStyle/>
        <a:p>
          <a:endParaRPr lang="ru-RU"/>
        </a:p>
      </dgm:t>
    </dgm:pt>
    <dgm:pt modelId="{B9529FF8-B8F5-431A-AE9F-4C68B2C3DF4A}" cxnId="{5EA3EC18-A864-4D5D-80B8-E6E442D6A713}" type="sibTrans">
      <dgm:prSet/>
      <dgm:spPr/>
      <dgm:t>
        <a:bodyPr/>
        <a:lstStyle/>
        <a:p>
          <a:endParaRPr lang="ru-RU"/>
        </a:p>
      </dgm:t>
    </dgm:pt>
    <dgm:pt modelId="{2D5DA6D2-C086-4328-A036-0BF9A7D7D1F0}" type="pres">
      <dgm:prSet presAssocID="{646810AA-2964-41E7-BC5B-22F64205A1DA}" presName="linear" presStyleCnt="0">
        <dgm:presLayoutVars>
          <dgm:animLvl val="lvl"/>
          <dgm:resizeHandles val="exact"/>
        </dgm:presLayoutVars>
      </dgm:prSet>
      <dgm:spPr/>
    </dgm:pt>
    <dgm:pt modelId="{DD302EE2-FCE6-441E-8586-045F66054EC5}" type="pres">
      <dgm:prSet presAssocID="{18281798-8B2E-4762-88B5-CA7FB542D97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EA3EC18-A864-4D5D-80B8-E6E442D6A713}" srcId="{646810AA-2964-41E7-BC5B-22F64205A1DA}" destId="{18281798-8B2E-4762-88B5-CA7FB542D972}" srcOrd="0" destOrd="0" parTransId="{23D8879A-E3D6-40BE-9E73-C0516210CA64}" sibTransId="{B9529FF8-B8F5-431A-AE9F-4C68B2C3DF4A}"/>
    <dgm:cxn modelId="{12CF11ED-8B30-4802-9BA4-A97E04DB989A}" type="presOf" srcId="{646810AA-2964-41E7-BC5B-22F64205A1DA}" destId="{2D5DA6D2-C086-4328-A036-0BF9A7D7D1F0}" srcOrd="0" destOrd="0" presId="urn:microsoft.com/office/officeart/2005/8/layout/vList2"/>
    <dgm:cxn modelId="{AD4DDAFC-E7B0-40AC-BDC9-7CA57365607D}" type="presParOf" srcId="{2D5DA6D2-C086-4328-A036-0BF9A7D7D1F0}" destId="{DD302EE2-FCE6-441E-8586-045F66054EC5}" srcOrd="0" destOrd="0" presId="urn:microsoft.com/office/officeart/2005/8/layout/vList2"/>
    <dgm:cxn modelId="{E53D640A-0B36-4F5B-AE40-16370092C936}" type="presOf" srcId="{18281798-8B2E-4762-88B5-CA7FB542D972}" destId="{DD302EE2-FCE6-441E-8586-045F66054E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0CC31F07-0AEB-4F1E-BDF1-48FDED4A12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70D041-75DE-4BCC-B418-9878B8157AFA}">
      <dgm:prSet phldr="0" custT="0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Дети узнают героя ВОВ чеченского народа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Канти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Абдурахманова. </a:t>
          </a:r>
          <a:r>
            <a:rPr/>
            <a:t/>
          </a:r>
          <a:endParaRPr/>
        </a:p>
      </dgm:t>
    </dgm:pt>
    <dgm:pt modelId="{FA4F818A-8EA5-46BE-9652-E44D6ACBF085}" cxnId="{EB562778-1499-4E99-9776-D852B401395F}" type="parTrans">
      <dgm:prSet/>
      <dgm:spPr/>
      <dgm:t>
        <a:bodyPr/>
        <a:lstStyle/>
        <a:p>
          <a:endParaRPr lang="ru-RU"/>
        </a:p>
      </dgm:t>
    </dgm:pt>
    <dgm:pt modelId="{75149FD2-4291-4669-8310-6D14FF6B6C30}" cxnId="{EB562778-1499-4E99-9776-D852B401395F}" type="sibTrans">
      <dgm:prSet/>
      <dgm:spPr/>
      <dgm:t>
        <a:bodyPr/>
        <a:lstStyle/>
        <a:p>
          <a:endParaRPr lang="ru-RU"/>
        </a:p>
      </dgm:t>
    </dgm:pt>
    <dgm:pt modelId="{58E29421-9928-45BE-A806-BA4A85316471}" type="pres">
      <dgm:prSet presAssocID="{0CC31F07-0AEB-4F1E-BDF1-48FDED4A1254}" presName="linear" presStyleCnt="0">
        <dgm:presLayoutVars>
          <dgm:animLvl val="lvl"/>
          <dgm:resizeHandles val="exact"/>
        </dgm:presLayoutVars>
      </dgm:prSet>
      <dgm:spPr/>
    </dgm:pt>
    <dgm:pt modelId="{F757B99D-00AA-44F3-9073-F569A3FEB87B}" type="pres">
      <dgm:prSet presAssocID="{2170D041-75DE-4BCC-B418-9878B8157AFA}" presName="parentText" presStyleLbl="node1" presStyleIdx="0" presStyleCnt="1" custLinFactNeighborY="-650">
        <dgm:presLayoutVars>
          <dgm:chMax val="0"/>
          <dgm:bulletEnabled val="1"/>
        </dgm:presLayoutVars>
      </dgm:prSet>
      <dgm:spPr/>
    </dgm:pt>
  </dgm:ptLst>
  <dgm:cxnLst>
    <dgm:cxn modelId="{EB562778-1499-4E99-9776-D852B401395F}" srcId="{0CC31F07-0AEB-4F1E-BDF1-48FDED4A1254}" destId="{2170D041-75DE-4BCC-B418-9878B8157AFA}" srcOrd="0" destOrd="0" parTransId="{FA4F818A-8EA5-46BE-9652-E44D6ACBF085}" sibTransId="{75149FD2-4291-4669-8310-6D14FF6B6C30}"/>
    <dgm:cxn modelId="{229FA0A1-9568-401B-A489-924A814FC7CE}" type="presOf" srcId="{0CC31F07-0AEB-4F1E-BDF1-48FDED4A1254}" destId="{58E29421-9928-45BE-A806-BA4A85316471}" srcOrd="0" destOrd="0" presId="urn:microsoft.com/office/officeart/2005/8/layout/vList2"/>
    <dgm:cxn modelId="{97ECEE7F-9F61-4D66-93A4-1502CFF8E3E5}" type="presParOf" srcId="{58E29421-9928-45BE-A806-BA4A85316471}" destId="{F757B99D-00AA-44F3-9073-F569A3FEB87B}" srcOrd="0" destOrd="0" presId="urn:microsoft.com/office/officeart/2005/8/layout/vList2"/>
    <dgm:cxn modelId="{9FEF8866-7C98-4ECA-8EE3-19C8FEFE9920}" type="presOf" srcId="{2170D041-75DE-4BCC-B418-9878B8157AFA}" destId="{F757B99D-00AA-44F3-9073-F569A3FEB8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E7EE1ECC-B4BC-43C1-AF37-54C4A380DD0C}" type="doc">
      <dgm:prSet loTypeId="list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C3B1943-34DA-41A0-912A-D3ABC4C8A7D7}">
      <dgm:prSet phldr="0" custT="1"/>
      <dgm:spPr/>
      <dgm:t>
        <a:bodyPr vert="horz" wrap="square"/>
        <a:p>
          <a:pPr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Беседа с воспитанниками на тему :«Солдат Великой Отечественной Войны Канти Абдурахманов»</a:t>
          </a:r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EE9797-BB7B-4974-8223-CF59FF87EC57}" cxnId="{3A471CB7-D5F3-40C0-925A-CFB8ED76D8CD}" type="parTrans">
      <dgm:prSet/>
      <dgm:spPr/>
      <dgm:t>
        <a:bodyPr/>
        <a:lstStyle/>
        <a:p>
          <a:endParaRPr lang="ru-RU"/>
        </a:p>
      </dgm:t>
    </dgm:pt>
    <dgm:pt modelId="{B0FDC3DC-B3C2-43FC-BEEC-642E7AA31637}" cxnId="{3A471CB7-D5F3-40C0-925A-CFB8ED76D8CD}" type="sibTrans">
      <dgm:prSet/>
      <dgm:spPr/>
      <dgm:t>
        <a:bodyPr/>
        <a:lstStyle/>
        <a:p>
          <a:endParaRPr lang="ru-RU"/>
        </a:p>
      </dgm:t>
    </dgm:pt>
    <dgm:pt modelId="{48ABFE45-259E-4728-92E3-692A7E38CE64}" type="pres">
      <dgm:prSet presAssocID="{E7EE1ECC-B4BC-43C1-AF37-54C4A380DD0C}" presName="linear" presStyleCnt="0">
        <dgm:presLayoutVars>
          <dgm:animLvl val="lvl"/>
          <dgm:resizeHandles val="exact"/>
        </dgm:presLayoutVars>
      </dgm:prSet>
      <dgm:spPr/>
    </dgm:pt>
    <dgm:pt modelId="{38D96707-F324-4BD0-B4E6-4E0B6E0EA282}" type="pres">
      <dgm:prSet presAssocID="{2C3B1943-34DA-41A0-912A-D3ABC4C8A7D7}" presName="parentText" presStyleLbl="node1" presStyleIdx="0" presStyleCnt="1" custLinFactNeighborX="-304" custLinFactNeighborY="-9383">
        <dgm:presLayoutVars>
          <dgm:chMax val="0"/>
          <dgm:bulletEnabled val="1"/>
        </dgm:presLayoutVars>
      </dgm:prSet>
      <dgm:spPr/>
    </dgm:pt>
  </dgm:ptLst>
  <dgm:cxnLst>
    <dgm:cxn modelId="{3A471CB7-D5F3-40C0-925A-CFB8ED76D8CD}" srcId="{E7EE1ECC-B4BC-43C1-AF37-54C4A380DD0C}" destId="{2C3B1943-34DA-41A0-912A-D3ABC4C8A7D7}" srcOrd="0" destOrd="0" parTransId="{21EE9797-BB7B-4974-8223-CF59FF87EC57}" sibTransId="{B0FDC3DC-B3C2-43FC-BEEC-642E7AA31637}"/>
    <dgm:cxn modelId="{8A4EC2C7-C0D3-481A-A0AE-5F8C7E0C7138}" type="presOf" srcId="{E7EE1ECC-B4BC-43C1-AF37-54C4A380DD0C}" destId="{48ABFE45-259E-4728-92E3-692A7E38CE64}" srcOrd="0" destOrd="0" presId="urn:microsoft.com/office/officeart/2005/8/layout/vList2"/>
    <dgm:cxn modelId="{999A3CE9-045D-4C6B-B398-A7F08AFC901F}" type="presParOf" srcId="{48ABFE45-259E-4728-92E3-692A7E38CE64}" destId="{38D96707-F324-4BD0-B4E6-4E0B6E0EA282}" srcOrd="0" destOrd="0" presId="urn:microsoft.com/office/officeart/2005/8/layout/vList2"/>
    <dgm:cxn modelId="{1352EA97-1AB9-4795-B41F-3D5871CD2504}" type="presOf" srcId="{2C3B1943-34DA-41A0-912A-D3ABC4C8A7D7}" destId="{38D96707-F324-4BD0-B4E6-4E0B6E0EA2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FCE0DA09-F9A0-4300-B8AF-9671F7A5C09E}" type="doc">
      <dgm:prSet loTypeId="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10C7AA-B5D1-4A14-BF92-2C69690E4696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>
              <a:latin typeface="Times New Roman" panose="02020603050405020304" pitchFamily="18" charset="0"/>
              <a:cs typeface="Times New Roman" panose="02020603050405020304" pitchFamily="18" charset="0"/>
            </a:rPr>
            <a:t>Беседа с воспитанниками на тему : «О подвигах Героя чеченского народа Канти Абдурахманова»</a:t>
          </a:r>
          <a:r>
            <a:rPr lang="ru-RU" sz="24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FAECA-FAFF-4108-B59D-A7582FB791F7}" cxnId="{93D52622-59A3-47C5-9AEF-100C2E8FF366}" type="parTrans">
      <dgm:prSet/>
      <dgm:spPr/>
      <dgm:t>
        <a:bodyPr/>
        <a:lstStyle/>
        <a:p>
          <a:pPr algn="just"/>
          <a:endParaRPr lang="ru-RU"/>
        </a:p>
      </dgm:t>
    </dgm:pt>
    <dgm:pt modelId="{5E8796A7-B19C-4BF0-8D92-74E2EFFED9FC}" cxnId="{93D52622-59A3-47C5-9AEF-100C2E8FF366}" type="sibTrans">
      <dgm:prSet/>
      <dgm:spPr/>
      <dgm:t>
        <a:bodyPr/>
        <a:lstStyle/>
        <a:p>
          <a:pPr algn="just"/>
          <a:endParaRPr lang="ru-RU"/>
        </a:p>
      </dgm:t>
    </dgm:pt>
    <dgm:pt modelId="{221F2350-C638-4C00-925B-D6510B6C5A35}" type="pres">
      <dgm:prSet presAssocID="{FCE0DA09-F9A0-4300-B8AF-9671F7A5C09E}" presName="linear" presStyleCnt="0">
        <dgm:presLayoutVars>
          <dgm:animLvl val="lvl"/>
          <dgm:resizeHandles val="exact"/>
        </dgm:presLayoutVars>
      </dgm:prSet>
      <dgm:spPr/>
    </dgm:pt>
    <dgm:pt modelId="{753F4E6C-87E7-49AC-AD3A-AEB1ECBFB9EB}" type="pres">
      <dgm:prSet presAssocID="{F610C7AA-B5D1-4A14-BF92-2C69690E4696}" presName="parentText" presStyleLbl="node1" presStyleIdx="0" presStyleCnt="1" custLinFactNeighborX="6854" custLinFactNeighborY="9237">
        <dgm:presLayoutVars>
          <dgm:chMax val="0"/>
          <dgm:bulletEnabled val="1"/>
        </dgm:presLayoutVars>
      </dgm:prSet>
      <dgm:spPr/>
    </dgm:pt>
  </dgm:ptLst>
  <dgm:cxnLst>
    <dgm:cxn modelId="{93D52622-59A3-47C5-9AEF-100C2E8FF366}" srcId="{FCE0DA09-F9A0-4300-B8AF-9671F7A5C09E}" destId="{F610C7AA-B5D1-4A14-BF92-2C69690E4696}" srcOrd="0" destOrd="0" parTransId="{28DFAECA-FAFF-4108-B59D-A7582FB791F7}" sibTransId="{5E8796A7-B19C-4BF0-8D92-74E2EFFED9FC}"/>
    <dgm:cxn modelId="{D449D3AB-B31F-4BF9-8B97-23200C6602AA}" type="presOf" srcId="{FCE0DA09-F9A0-4300-B8AF-9671F7A5C09E}" destId="{221F2350-C638-4C00-925B-D6510B6C5A35}" srcOrd="0" destOrd="0" presId="urn:microsoft.com/office/officeart/2005/8/layout/vList2"/>
    <dgm:cxn modelId="{95E18947-0D55-4A2E-8A2E-70446FF1226B}" type="presParOf" srcId="{221F2350-C638-4C00-925B-D6510B6C5A35}" destId="{753F4E6C-87E7-49AC-AD3A-AEB1ECBFB9EB}" srcOrd="0" destOrd="0" presId="urn:microsoft.com/office/officeart/2005/8/layout/vList2"/>
    <dgm:cxn modelId="{B76DBB31-2CF5-47B3-8C78-148B7A02AFA0}" type="presOf" srcId="{F610C7AA-B5D1-4A14-BF92-2C69690E4696}" destId="{753F4E6C-87E7-49AC-AD3A-AEB1ECBFB9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EFD6ED-1454-4AD0-B71C-86147F57B17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00B82F9-EB98-4201-8494-CD78C3DEBE06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2) построение образовательной деятельности на основе индивидуальных особенностей каждого ребенка, при котором ребенок становится субъектом образования;</a:t>
          </a:r>
          <a:r>
            <a:rPr sz="500"/>
            <a:t/>
          </a:r>
          <a:endParaRPr sz="500"/>
        </a:p>
      </dgm:t>
    </dgm:pt>
    <dgm:pt modelId="{66C126E6-3B94-48F2-AA55-02034EC4CC1E}" cxnId="{6EC24D84-0E7B-4802-96B1-F383F0D5004A}" type="parTrans">
      <dgm:prSet/>
      <dgm:spPr/>
      <dgm:t>
        <a:bodyPr/>
        <a:lstStyle/>
        <a:p>
          <a:endParaRPr lang="ru-RU"/>
        </a:p>
      </dgm:t>
    </dgm:pt>
    <dgm:pt modelId="{397D20AA-3767-43FB-B712-A64DC98AB14A}" cxnId="{6EC24D84-0E7B-4802-96B1-F383F0D5004A}" type="sibTrans">
      <dgm:prSet/>
      <dgm:spPr/>
      <dgm:t>
        <a:bodyPr/>
        <a:lstStyle/>
        <a:p>
          <a:endParaRPr lang="ru-RU"/>
        </a:p>
      </dgm:t>
    </dgm:pt>
    <dgm:pt modelId="{CE746200-5DD1-419B-A3B5-806DE7418055}" type="pres">
      <dgm:prSet presAssocID="{5EEFD6ED-1454-4AD0-B71C-86147F57B17E}" presName="linear" presStyleCnt="0">
        <dgm:presLayoutVars>
          <dgm:animLvl val="lvl"/>
          <dgm:resizeHandles val="exact"/>
        </dgm:presLayoutVars>
      </dgm:prSet>
      <dgm:spPr/>
    </dgm:pt>
    <dgm:pt modelId="{412234FA-AB4C-4287-974A-D3E3640255D8}" type="pres">
      <dgm:prSet presAssocID="{600B82F9-EB98-4201-8494-CD78C3DEBE06}" presName="parentText" presStyleLbl="node1" presStyleIdx="0" presStyleCnt="1" custLinFactNeighborY="-4396">
        <dgm:presLayoutVars>
          <dgm:chMax val="0"/>
          <dgm:bulletEnabled val="1"/>
        </dgm:presLayoutVars>
      </dgm:prSet>
      <dgm:spPr/>
    </dgm:pt>
  </dgm:ptLst>
  <dgm:cxnLst>
    <dgm:cxn modelId="{6EC24D84-0E7B-4802-96B1-F383F0D5004A}" srcId="{5EEFD6ED-1454-4AD0-B71C-86147F57B17E}" destId="{600B82F9-EB98-4201-8494-CD78C3DEBE06}" srcOrd="0" destOrd="0" parTransId="{66C126E6-3B94-48F2-AA55-02034EC4CC1E}" sibTransId="{397D20AA-3767-43FB-B712-A64DC98AB14A}"/>
    <dgm:cxn modelId="{CAC5CEA3-AC82-4FFA-A75E-7CEB487DCB8F}" type="presOf" srcId="{5EEFD6ED-1454-4AD0-B71C-86147F57B17E}" destId="{CE746200-5DD1-419B-A3B5-806DE7418055}" srcOrd="0" destOrd="0" presId="urn:microsoft.com/office/officeart/2005/8/layout/vList2"/>
    <dgm:cxn modelId="{EB522C40-47AB-4B71-B848-2B4A72DE8FB0}" type="presParOf" srcId="{CE746200-5DD1-419B-A3B5-806DE7418055}" destId="{412234FA-AB4C-4287-974A-D3E3640255D8}" srcOrd="0" destOrd="0" presId="urn:microsoft.com/office/officeart/2005/8/layout/vList2"/>
    <dgm:cxn modelId="{2324AF26-B8D8-44D8-8E0A-8CCB752CC50B}" type="presOf" srcId="{600B82F9-EB98-4201-8494-CD78C3DEBE06}" destId="{412234FA-AB4C-4287-974A-D3E3640255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F4C25010-65EF-4F97-91F8-276146E5FB41}" type="doc">
      <dgm:prSet loTypeId="list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3A0DB7E-893F-4873-9EF1-1D889668B3DD}">
      <dgm:prSet phldr="0" custT="1"/>
      <dgm:spPr/>
      <dgm:t>
        <a:bodyPr vert="horz" wrap="square"/>
        <a:p>
          <a:pPr algn="just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80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онсультация для родителей на тему : «О герое Канти Абдурахманове»</a:t>
          </a:r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5CA96E-5173-4CE7-BFC8-D1087DC3BFC9}" cxnId="{81264CE0-8936-4B94-A3F7-5B1FE10C0855}" type="parTrans">
      <dgm:prSet/>
      <dgm:spPr/>
      <dgm:t>
        <a:bodyPr/>
        <a:lstStyle/>
        <a:p>
          <a:pPr algn="just"/>
          <a:endParaRPr lang="ru-RU"/>
        </a:p>
      </dgm:t>
    </dgm:pt>
    <dgm:pt modelId="{D6C3FCCA-7E37-4FF4-AD5D-392FAA2DCB33}" cxnId="{81264CE0-8936-4B94-A3F7-5B1FE10C0855}" type="sibTrans">
      <dgm:prSet/>
      <dgm:spPr/>
      <dgm:t>
        <a:bodyPr/>
        <a:lstStyle/>
        <a:p>
          <a:pPr algn="just"/>
          <a:endParaRPr lang="ru-RU"/>
        </a:p>
      </dgm:t>
    </dgm:pt>
    <dgm:pt modelId="{E996E866-9DFD-4199-AB6E-D736F9D634EF}" type="pres">
      <dgm:prSet presAssocID="{F4C25010-65EF-4F97-91F8-276146E5FB41}" presName="linear" presStyleCnt="0">
        <dgm:presLayoutVars>
          <dgm:animLvl val="lvl"/>
          <dgm:resizeHandles val="exact"/>
        </dgm:presLayoutVars>
      </dgm:prSet>
      <dgm:spPr/>
    </dgm:pt>
    <dgm:pt modelId="{3ECE9F1F-51C8-4EE7-A923-A0F9CB5332BC}" type="pres">
      <dgm:prSet presAssocID="{D3A0DB7E-893F-4873-9EF1-1D889668B3D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1264CE0-8936-4B94-A3F7-5B1FE10C0855}" srcId="{F4C25010-65EF-4F97-91F8-276146E5FB41}" destId="{D3A0DB7E-893F-4873-9EF1-1D889668B3DD}" srcOrd="0" destOrd="0" parTransId="{E75CA96E-5173-4CE7-BFC8-D1087DC3BFC9}" sibTransId="{D6C3FCCA-7E37-4FF4-AD5D-392FAA2DCB33}"/>
    <dgm:cxn modelId="{0D0D6A6A-05C9-4703-A2B6-7C571587C628}" type="presOf" srcId="{F4C25010-65EF-4F97-91F8-276146E5FB41}" destId="{E996E866-9DFD-4199-AB6E-D736F9D634EF}" srcOrd="0" destOrd="0" presId="urn:microsoft.com/office/officeart/2005/8/layout/vList2"/>
    <dgm:cxn modelId="{41E6F727-9F1C-4334-B91C-F5359C8B478E}" type="presParOf" srcId="{E996E866-9DFD-4199-AB6E-D736F9D634EF}" destId="{3ECE9F1F-51C8-4EE7-A923-A0F9CB5332BC}" srcOrd="0" destOrd="0" presId="urn:microsoft.com/office/officeart/2005/8/layout/vList2"/>
    <dgm:cxn modelId="{407C6C51-324A-428E-91E2-8BCF79EF6E9E}" type="presOf" srcId="{D3A0DB7E-893F-4873-9EF1-1D889668B3DD}" destId="{3ECE9F1F-51C8-4EE7-A923-A0F9CB5332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F66C46F5-B0D8-47A3-8844-6A2AAF86AD0A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5FE5659-8A28-41FF-9713-EBFA4206AC3D}">
      <dgm:prSet phldr="0" custT="0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Имя Героя Российской Федерации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Канти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Абдурахманова увековечено в Мемориальном комплексе Славы им. А.А. Кадырова. 5 октября 2019 года на Аллее Героев в Грозном торжественно был установлен постамент с бюстом отважного сына Отечества.                                                                                                                                                         </a:t>
          </a:r>
          <a:r>
            <a:rPr/>
            <a:t/>
          </a:r>
          <a:endParaRPr/>
        </a:p>
      </dgm:t>
    </dgm:pt>
    <dgm:pt modelId="{0B4464C4-D33D-48DA-A84B-D588EF6C7101}" cxnId="{F60C7998-8CD2-45B0-A47B-8D51FA89A83A}" type="parTrans">
      <dgm:prSet/>
      <dgm:spPr/>
      <dgm:t>
        <a:bodyPr/>
        <a:lstStyle/>
        <a:p>
          <a:pPr algn="just"/>
          <a:endParaRPr lang="ru-RU"/>
        </a:p>
      </dgm:t>
    </dgm:pt>
    <dgm:pt modelId="{2F8DBD61-070D-4AA4-9F7F-BC28589D58AD}" cxnId="{F60C7998-8CD2-45B0-A47B-8D51FA89A83A}" type="sibTrans">
      <dgm:prSet/>
      <dgm:spPr/>
      <dgm:t>
        <a:bodyPr/>
        <a:lstStyle/>
        <a:p>
          <a:pPr algn="just"/>
          <a:endParaRPr lang="ru-RU"/>
        </a:p>
      </dgm:t>
    </dgm:pt>
    <dgm:pt modelId="{BFB91BB7-5A33-4130-B7CC-2C89791E7F61}" type="pres">
      <dgm:prSet presAssocID="{F66C46F5-B0D8-47A3-8844-6A2AAF86AD0A}" presName="linear" presStyleCnt="0">
        <dgm:presLayoutVars>
          <dgm:animLvl val="lvl"/>
          <dgm:resizeHandles val="exact"/>
        </dgm:presLayoutVars>
      </dgm:prSet>
      <dgm:spPr/>
    </dgm:pt>
    <dgm:pt modelId="{8DD5CE5B-F71C-4E80-AFC8-23DC07073DF4}" type="pres">
      <dgm:prSet presAssocID="{35FE5659-8A28-41FF-9713-EBFA4206AC3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60C7998-8CD2-45B0-A47B-8D51FA89A83A}" srcId="{F66C46F5-B0D8-47A3-8844-6A2AAF86AD0A}" destId="{35FE5659-8A28-41FF-9713-EBFA4206AC3D}" srcOrd="0" destOrd="0" parTransId="{0B4464C4-D33D-48DA-A84B-D588EF6C7101}" sibTransId="{2F8DBD61-070D-4AA4-9F7F-BC28589D58AD}"/>
    <dgm:cxn modelId="{98055C3E-386B-48A6-ABFD-8B2D793C6234}" type="presOf" srcId="{F66C46F5-B0D8-47A3-8844-6A2AAF86AD0A}" destId="{BFB91BB7-5A33-4130-B7CC-2C89791E7F61}" srcOrd="0" destOrd="0" presId="urn:microsoft.com/office/officeart/2005/8/layout/vList2"/>
    <dgm:cxn modelId="{E3EAE993-CC3A-4BCE-8392-12391CD5FF23}" type="presParOf" srcId="{BFB91BB7-5A33-4130-B7CC-2C89791E7F61}" destId="{8DD5CE5B-F71C-4E80-AFC8-23DC07073DF4}" srcOrd="0" destOrd="0" presId="urn:microsoft.com/office/officeart/2005/8/layout/vList2"/>
    <dgm:cxn modelId="{F5C92403-0EEB-4902-97A8-34CF9593468D}" type="presOf" srcId="{35FE5659-8A28-41FF-9713-EBFA4206AC3D}" destId="{8DD5CE5B-F71C-4E80-AFC8-23DC07073D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B5F865-9EA5-4DE5-93C3-D4621AB070F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1AEDC76-59C6-4ED6-BF14-4E53DC5A851C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3) содействие и сотрудничество детей и взрослых;</a:t>
          </a:r>
          <a:r>
            <a:rPr sz="500"/>
            <a:t/>
          </a:r>
          <a:endParaRPr sz="500"/>
        </a:p>
      </dgm:t>
    </dgm:pt>
    <dgm:pt modelId="{32BFBF61-9859-42D9-BBC3-03D5879EEA9F}" cxnId="{5A421E38-EC47-4B90-BBDE-B78D6A2E992E}" type="parTrans">
      <dgm:prSet/>
      <dgm:spPr/>
      <dgm:t>
        <a:bodyPr/>
        <a:lstStyle/>
        <a:p>
          <a:endParaRPr lang="ru-RU"/>
        </a:p>
      </dgm:t>
    </dgm:pt>
    <dgm:pt modelId="{54931ABA-D884-4292-AFE6-4DC5FC73D16B}" cxnId="{5A421E38-EC47-4B90-BBDE-B78D6A2E992E}" type="sibTrans">
      <dgm:prSet/>
      <dgm:spPr/>
      <dgm:t>
        <a:bodyPr/>
        <a:lstStyle/>
        <a:p>
          <a:endParaRPr lang="ru-RU"/>
        </a:p>
      </dgm:t>
    </dgm:pt>
    <dgm:pt modelId="{F09E8916-70FF-4BA1-967A-95AFCFF371FE}" type="pres">
      <dgm:prSet presAssocID="{62B5F865-9EA5-4DE5-93C3-D4621AB070FF}" presName="linear" presStyleCnt="0">
        <dgm:presLayoutVars>
          <dgm:animLvl val="lvl"/>
          <dgm:resizeHandles val="exact"/>
        </dgm:presLayoutVars>
      </dgm:prSet>
      <dgm:spPr/>
    </dgm:pt>
    <dgm:pt modelId="{6CB8D1A2-5BA5-405E-B12A-F0836A2E2A97}" type="pres">
      <dgm:prSet presAssocID="{71AEDC76-59C6-4ED6-BF14-4E53DC5A851C}" presName="parentText" presStyleLbl="node1" presStyleIdx="0" presStyleCnt="1" custLinFactNeighborX="-4671" custLinFactNeighborY="-7896">
        <dgm:presLayoutVars>
          <dgm:chMax val="0"/>
          <dgm:bulletEnabled val="1"/>
        </dgm:presLayoutVars>
      </dgm:prSet>
      <dgm:spPr/>
    </dgm:pt>
  </dgm:ptLst>
  <dgm:cxnLst>
    <dgm:cxn modelId="{5A421E38-EC47-4B90-BBDE-B78D6A2E992E}" srcId="{62B5F865-9EA5-4DE5-93C3-D4621AB070FF}" destId="{71AEDC76-59C6-4ED6-BF14-4E53DC5A851C}" srcOrd="0" destOrd="0" parTransId="{32BFBF61-9859-42D9-BBC3-03D5879EEA9F}" sibTransId="{54931ABA-D884-4292-AFE6-4DC5FC73D16B}"/>
    <dgm:cxn modelId="{DF9436AA-FABD-42B3-A52D-3C6EDF5A350E}" type="presOf" srcId="{62B5F865-9EA5-4DE5-93C3-D4621AB070FF}" destId="{F09E8916-70FF-4BA1-967A-95AFCFF371FE}" srcOrd="0" destOrd="0" presId="urn:microsoft.com/office/officeart/2005/8/layout/vList2"/>
    <dgm:cxn modelId="{169D5EA5-E6BA-4116-88B7-FACD8723DBBC}" type="presParOf" srcId="{F09E8916-70FF-4BA1-967A-95AFCFF371FE}" destId="{6CB8D1A2-5BA5-405E-B12A-F0836A2E2A97}" srcOrd="0" destOrd="0" presId="urn:microsoft.com/office/officeart/2005/8/layout/vList2"/>
    <dgm:cxn modelId="{87A5C16C-3868-477D-A587-A486E82FC09E}" type="presOf" srcId="{71AEDC76-59C6-4ED6-BF14-4E53DC5A851C}" destId="{6CB8D1A2-5BA5-405E-B12A-F0836A2E2A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F517B51D-FE93-453C-BD78-479A4EE3D98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4C127A-812A-432C-90A7-54FADD590D17}" type="pres">
      <dgm:prSet presAssocID="{F517B51D-FE93-453C-BD78-479A4EE3D98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0E9741A-C0AC-42F9-834D-E76B768BE9A9}" type="presOf" srcId="{F517B51D-FE93-453C-BD78-479A4EE3D987}" destId="{444C127A-812A-432C-90A7-54FADD590D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EF0FE5A8-9ACC-48BE-9AB1-F16948F978A2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C6688-BA37-4A55-AC4B-6929190DB577}" type="pres">
      <dgm:prSet presAssocID="{EF0FE5A8-9ACC-48BE-9AB1-F16948F978A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F39C0D4-A0CA-47A0-BB4E-6F7BED040986}" type="presOf" srcId="{EF0FE5A8-9ACC-48BE-9AB1-F16948F978A2}" destId="{F0CC6688-BA37-4A55-AC4B-6929190DB5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A0AEFAF-6753-45DE-9B6F-BDEF7F29B655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B66A396-75BD-4023-8DD1-6AC24D2510C1}">
      <dgm:prSet phldr="0" custT="1"/>
      <dgm:spPr/>
      <dgm:t>
        <a:bodyPr vert="horz" wrap="square"/>
        <a:p>
          <a:pPr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4) поддержка инициативы детей в различных видах деятельности;</a:t>
          </a:r>
          <a:r>
            <a:rPr sz="500"/>
            <a:t/>
          </a:r>
          <a:endParaRPr sz="500"/>
        </a:p>
      </dgm:t>
    </dgm:pt>
    <dgm:pt modelId="{9011B51D-FCD4-4CB8-BF1E-34F91E051EC2}" cxnId="{4CDC91BC-7F9B-4A57-9FA0-A5AE17F6EFE9}" type="parTrans">
      <dgm:prSet/>
      <dgm:spPr/>
      <dgm:t>
        <a:bodyPr/>
        <a:lstStyle/>
        <a:p>
          <a:endParaRPr lang="ru-RU"/>
        </a:p>
      </dgm:t>
    </dgm:pt>
    <dgm:pt modelId="{820B550E-B18D-4257-A395-63F3121ADF8B}" cxnId="{4CDC91BC-7F9B-4A57-9FA0-A5AE17F6EFE9}" type="sibTrans">
      <dgm:prSet/>
      <dgm:spPr/>
      <dgm:t>
        <a:bodyPr/>
        <a:lstStyle/>
        <a:p>
          <a:endParaRPr lang="ru-RU"/>
        </a:p>
      </dgm:t>
    </dgm:pt>
    <dgm:pt modelId="{8D3DF973-01A7-41EC-937E-72E3182A2C71}" type="pres">
      <dgm:prSet presAssocID="{5A0AEFAF-6753-45DE-9B6F-BDEF7F29B655}" presName="linear" presStyleCnt="0">
        <dgm:presLayoutVars>
          <dgm:animLvl val="lvl"/>
          <dgm:resizeHandles val="exact"/>
        </dgm:presLayoutVars>
      </dgm:prSet>
      <dgm:spPr/>
    </dgm:pt>
    <dgm:pt modelId="{7E9F4C97-064E-4DB3-AC61-5E31C4107E68}" type="pres">
      <dgm:prSet presAssocID="{2B66A396-75BD-4023-8DD1-6AC24D2510C1}" presName="parentText" presStyleLbl="node1" presStyleIdx="0" presStyleCnt="1" custLinFactY="-1574" custLinFactNeighborX="10077" custLinFactNeighborY="-100000">
        <dgm:presLayoutVars>
          <dgm:chMax val="0"/>
          <dgm:bulletEnabled val="1"/>
        </dgm:presLayoutVars>
      </dgm:prSet>
      <dgm:spPr/>
    </dgm:pt>
  </dgm:ptLst>
  <dgm:cxnLst>
    <dgm:cxn modelId="{4CDC91BC-7F9B-4A57-9FA0-A5AE17F6EFE9}" srcId="{5A0AEFAF-6753-45DE-9B6F-BDEF7F29B655}" destId="{2B66A396-75BD-4023-8DD1-6AC24D2510C1}" srcOrd="0" destOrd="0" parTransId="{9011B51D-FCD4-4CB8-BF1E-34F91E051EC2}" sibTransId="{820B550E-B18D-4257-A395-63F3121ADF8B}"/>
    <dgm:cxn modelId="{69257E59-A06A-4EF4-AAA2-44E07B2C502D}" type="presOf" srcId="{5A0AEFAF-6753-45DE-9B6F-BDEF7F29B655}" destId="{8D3DF973-01A7-41EC-937E-72E3182A2C71}" srcOrd="0" destOrd="0" presId="urn:microsoft.com/office/officeart/2005/8/layout/vList2"/>
    <dgm:cxn modelId="{AC4598CE-A6BC-4D98-A8AF-26B94C818184}" type="presParOf" srcId="{8D3DF973-01A7-41EC-937E-72E3182A2C71}" destId="{7E9F4C97-064E-4DB3-AC61-5E31C4107E68}" srcOrd="0" destOrd="0" presId="urn:microsoft.com/office/officeart/2005/8/layout/vList2"/>
    <dgm:cxn modelId="{A2ADBDB5-50BC-4C5B-AEDC-E4D9150CD300}" type="presOf" srcId="{2B66A396-75BD-4023-8DD1-6AC24D2510C1}" destId="{7E9F4C97-064E-4DB3-AC61-5E31C4107E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406201C-07D1-41F2-AC07-9EF359EA1F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238677-A599-4F19-8453-02696F3DC643}" type="pres">
      <dgm:prSet presAssocID="{C406201C-07D1-41F2-AC07-9EF359EA1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FC9999C-CF98-498E-9F99-ADC2A6F13AC9}" type="presOf" srcId="{C406201C-07D1-41F2-AC07-9EF359EA1FA1}" destId="{24238677-A599-4F19-8453-02696F3DC6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2516335" cy="813653"/>
        <a:chOff x="0" y="0"/>
        <a:chExt cx="2516335" cy="813653"/>
      </a:xfrm>
    </dsp:grpSpPr>
    <dsp:sp modelId="{E5ADF351-F45B-4581-881E-AB4654732F4F}">
      <dsp:nvSpPr>
        <dsp:cNvPr id="3" name="Скругленный прямоугольник 2"/>
        <dsp:cNvSpPr/>
      </dsp:nvSpPr>
      <dsp:spPr bwMode="white">
        <a:xfrm>
          <a:off x="0" y="2758"/>
          <a:ext cx="2516335" cy="810895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21920" tIns="121920" rIns="121920" bIns="121920" anchor="ctr"/>
        <a:lstStyle>
          <a:lvl1pPr algn="l">
            <a:defRPr sz="32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О проекте: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758"/>
        <a:ext cx="2516335" cy="8108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790650" cy="547903"/>
        <a:chOff x="0" y="0"/>
        <a:chExt cx="4790650" cy="547903"/>
      </a:xfrm>
    </dsp:grpSpPr>
    <dsp:sp modelId="{05D7CB29-C8EF-446F-A70A-EB869A490CE2}">
      <dsp:nvSpPr>
        <dsp:cNvPr id="3" name="Скругленный прямоугольник 2"/>
        <dsp:cNvSpPr/>
      </dsp:nvSpPr>
      <dsp:spPr bwMode="white">
        <a:xfrm>
          <a:off x="0" y="5023"/>
          <a:ext cx="4790650" cy="542880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8580" tIns="68580" rIns="68580" bIns="68580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5) сотрудничество организации с семьей;</a:t>
          </a:r>
          <a:endParaRPr sz="2900"/>
        </a:p>
      </dsp:txBody>
      <dsp:txXfrm>
        <a:off x="0" y="5023"/>
        <a:ext cx="4790650" cy="5428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790650" cy="781710"/>
        <a:chOff x="0" y="0"/>
        <a:chExt cx="4790650" cy="781710"/>
      </a:xfrm>
    </dsp:grpSpPr>
    <dsp:sp modelId="{D685931E-0D93-4D6F-89B5-2447BFE413C4}">
      <dsp:nvSpPr>
        <dsp:cNvPr id="3" name="Скругленный прямоугольник 2"/>
        <dsp:cNvSpPr/>
      </dsp:nvSpPr>
      <dsp:spPr bwMode="white">
        <a:xfrm>
          <a:off x="0" y="0"/>
          <a:ext cx="4790650" cy="781710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8580" tIns="68580" rIns="68580" bIns="685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6) приобщение детей к социокультурным нормам, традициям семьи, общества и государства;</a:t>
          </a:r>
          <a:endParaRPr sz="500"/>
        </a:p>
      </dsp:txBody>
      <dsp:txXfrm>
        <a:off x="0" y="0"/>
        <a:ext cx="4790650" cy="7817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821598" cy="1121455"/>
        <a:chOff x="0" y="0"/>
        <a:chExt cx="4821598" cy="1121455"/>
      </a:xfrm>
    </dsp:grpSpPr>
    <dsp:sp modelId="{4459ED91-EE63-411B-8345-397B7AC7B04C}">
      <dsp:nvSpPr>
        <dsp:cNvPr id="3" name="Скругленный прямоугольник 2"/>
        <dsp:cNvSpPr/>
      </dsp:nvSpPr>
      <dsp:spPr bwMode="white">
        <a:xfrm>
          <a:off x="0" y="57195"/>
          <a:ext cx="4821598" cy="1064260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8580" tIns="68580" rIns="68580" bIns="68580" anchor="ctr"/>
        <a:lstStyle>
          <a:lvl1pPr algn="l">
            <a:defRPr sz="18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7) формирование познавательных интересов и познавательных действий ребенка в различных видах деятельности;</a:t>
          </a:r>
        </a:p>
      </dsp:txBody>
      <dsp:txXfrm>
        <a:off x="0" y="57195"/>
        <a:ext cx="4821598" cy="10642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821598" cy="1428181"/>
        <a:chOff x="0" y="0"/>
        <a:chExt cx="4821598" cy="1428181"/>
      </a:xfrm>
    </dsp:grpSpPr>
    <dsp:sp modelId="{46962CCE-B3F5-4807-B062-E024EDC5500D}">
      <dsp:nvSpPr>
        <dsp:cNvPr id="3" name="Скругленный прямоугольник 2"/>
        <dsp:cNvSpPr/>
      </dsp:nvSpPr>
      <dsp:spPr bwMode="white">
        <a:xfrm>
          <a:off x="0" y="59756"/>
          <a:ext cx="4821598" cy="1368425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8580" tIns="68580" rIns="68580" bIns="68580" anchor="ctr"/>
        <a:lstStyle>
          <a:lvl1pPr algn="l">
            <a:defRPr sz="18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8) возрастная адекватность дошкольного образования (соответствие условий, требований, методов возрасту и особенностям развития).</a:t>
          </a:r>
        </a:p>
      </dsp:txBody>
      <dsp:txXfrm>
        <a:off x="0" y="59756"/>
        <a:ext cx="4821598" cy="136842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5984893" cy="1905391"/>
        <a:chOff x="0" y="0"/>
        <a:chExt cx="5984893" cy="1905391"/>
      </a:xfrm>
    </dsp:grpSpPr>
    <dsp:sp modelId="{63EAFD44-A8E6-45DC-85D2-830CF4921AEB}">
      <dsp:nvSpPr>
        <dsp:cNvPr id="3" name="Скругленный прямоугольник 2"/>
        <dsp:cNvSpPr/>
      </dsp:nvSpPr>
      <dsp:spPr bwMode="white">
        <a:xfrm>
          <a:off x="0" y="14073"/>
          <a:ext cx="5984893" cy="1520825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совместной проектной деятельности отвечает требованиям ФОП и ФГОС по обеспечению психолого-педагогических условий: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073"/>
        <a:ext cx="5984893" cy="1520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313545" cy="4861560"/>
        <a:chOff x="0" y="0"/>
        <a:chExt cx="9313545" cy="4861560"/>
      </a:xfrm>
    </dsp:grpSpPr>
    <dsp:sp modelId="{CEE27BF0-FCD3-49CE-8F3F-28B8345BFB05}">
      <dsp:nvSpPr>
        <dsp:cNvPr id="3" name="Скругленный прямоугольник 2"/>
        <dsp:cNvSpPr/>
      </dsp:nvSpPr>
      <dsp:spPr bwMode="white">
        <a:xfrm>
          <a:off x="0" y="0"/>
          <a:ext cx="9313545" cy="4861560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разработан в соответствии с ФОП и ФГОС дошкольного образования. Предусмотренные проектом виды детской деятельности охватывают следующие образовательные области: 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художественно-эстетическое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речевое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социально-коммуникативное развитие;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физическое развитие.</a:t>
          </a:r>
          <a:endParaRPr sz="2800"/>
        </a:p>
      </dsp:txBody>
      <dsp:txXfrm>
        <a:off x="0" y="0"/>
        <a:ext cx="9313545" cy="48615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096000" cy="981423"/>
        <a:chOff x="0" y="0"/>
        <a:chExt cx="6096000" cy="981423"/>
      </a:xfrm>
    </dsp:grpSpPr>
    <dsp:sp modelId="{ECFD6F94-34F1-4C0D-A1E3-D05E03E2FFB6}">
      <dsp:nvSpPr>
        <dsp:cNvPr id="3" name="Скругленный прямоугольник 2"/>
        <dsp:cNvSpPr/>
      </dsp:nvSpPr>
      <dsp:spPr bwMode="white">
        <a:xfrm>
          <a:off x="0" y="0"/>
          <a:ext cx="6096000" cy="981423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just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формирование и поддержка положительной самооценки ребёнка, его уверенности в собственных возможностях и способностях;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096000" cy="98142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096000" cy="1277786"/>
        <a:chOff x="0" y="0"/>
        <a:chExt cx="6096000" cy="1277786"/>
      </a:xfrm>
    </dsp:grpSpPr>
    <dsp:sp modelId="{F38853B9-6B3A-4E9E-B579-A7C64FE198D1}">
      <dsp:nvSpPr>
        <dsp:cNvPr id="3" name="Скругленный прямоугольник 2"/>
        <dsp:cNvSpPr/>
      </dsp:nvSpPr>
      <dsp:spPr bwMode="white">
        <a:xfrm>
          <a:off x="0" y="0"/>
          <a:ext cx="6096000" cy="1277786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8580" tIns="68580" rIns="68580" bIns="685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построение образовательной деятельности на основе взаимодействия взрослых с детьми, ориентированного на интересы и возможности каждого ребёнка и учитывающего социальную ситуацию его развития;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096000" cy="127778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5984433" cy="685059"/>
        <a:chOff x="0" y="0"/>
        <a:chExt cx="5984433" cy="685059"/>
      </a:xfrm>
    </dsp:grpSpPr>
    <dsp:sp modelId="{5C882530-2980-4362-A405-838FDB495600}">
      <dsp:nvSpPr>
        <dsp:cNvPr id="3" name="Скругленный прямоугольник 2"/>
        <dsp:cNvSpPr/>
      </dsp:nvSpPr>
      <dsp:spPr bwMode="white">
        <a:xfrm>
          <a:off x="0" y="0"/>
          <a:ext cx="5984433" cy="685059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8580" tIns="68580" rIns="68580" bIns="685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поддержка инициативы и самостоятельности детей в специфических для них видах деятельности;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5984433" cy="68505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116349" cy="917077"/>
        <a:chOff x="0" y="0"/>
        <a:chExt cx="6116349" cy="917077"/>
      </a:xfrm>
    </dsp:grpSpPr>
    <dsp:sp modelId="{38FA5549-9B1A-49A5-8B17-DB6FCDE6E37A}">
      <dsp:nvSpPr>
        <dsp:cNvPr id="3" name="Скругленный прямоугольник 2"/>
        <dsp:cNvSpPr/>
      </dsp:nvSpPr>
      <dsp:spPr bwMode="white">
        <a:xfrm>
          <a:off x="0" y="0"/>
          <a:ext cx="6116349" cy="917077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8580" tIns="68580" rIns="68580" bIns="685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rPr>
            <a:t>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поддержка родителей (законных представителей) в воспитании детей, вовлечение семей непосредственно в образовательную деятельность.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6116349" cy="91707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161060" cy="3020414"/>
        <a:chOff x="0" y="0"/>
        <a:chExt cx="9161060" cy="3020414"/>
      </a:xfrm>
    </dsp:grpSpPr>
    <dsp:sp modelId="{ED6C2B4B-4FC7-4C78-9A5B-E781311A94B2}">
      <dsp:nvSpPr>
        <dsp:cNvPr id="3" name="Скругленный прямоугольник 2"/>
        <dsp:cNvSpPr/>
      </dsp:nvSpPr>
      <dsp:spPr bwMode="white">
        <a:xfrm>
          <a:off x="0" y="0"/>
          <a:ext cx="9161060" cy="2787650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14300" tIns="114300" rIns="114300" bIns="11430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Проблема: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Каждое следующее поколение знает об истории Великой Отечественной войне все меньше и меньше. Не имеют представления о  значении праздника 9 мая и о героях ВОВ, их подвигах, не знают  их имена, которые мы не вправе забывать.</a:t>
          </a:r>
        </a:p>
      </dsp:txBody>
      <dsp:txXfrm>
        <a:off x="0" y="0"/>
        <a:ext cx="9161060" cy="278765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722059" cy="3934769"/>
        <a:chOff x="0" y="0"/>
        <a:chExt cx="4722059" cy="3934769"/>
      </a:xfrm>
    </dsp:grpSpPr>
    <dsp:sp modelId="{FF30A677-70D8-4DE9-B962-6CDB3F76F97C}">
      <dsp:nvSpPr>
        <dsp:cNvPr id="3" name="Скругленный прямоугольник 2"/>
        <dsp:cNvSpPr/>
      </dsp:nvSpPr>
      <dsp:spPr bwMode="white">
        <a:xfrm>
          <a:off x="0" y="0"/>
          <a:ext cx="4722059" cy="3934769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Цель проекта: 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патриотизма у старших дошкольников,  создание условий для обогащения детей знаниями об истории родной страны и её великом прошлом, формировать чувства гордости за подвиг своего народа в Великой Отечественной Войне, уважение к ветеранам</a:t>
          </a:r>
          <a:r>
            <a:rPr lang="ru-RU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sz="2200"/>
        </a:p>
      </dsp:txBody>
      <dsp:txXfrm>
        <a:off x="0" y="0"/>
        <a:ext cx="4722059" cy="3934769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887055" cy="388696"/>
        <a:chOff x="0" y="0"/>
        <a:chExt cx="1887055" cy="388696"/>
      </a:xfrm>
    </dsp:grpSpPr>
    <dsp:sp modelId="{C62FC556-BCA7-418D-9C36-DFEADC638390}">
      <dsp:nvSpPr>
        <dsp:cNvPr id="3" name="Скругленный прямоугольник 2"/>
        <dsp:cNvSpPr/>
      </dsp:nvSpPr>
      <dsp:spPr bwMode="white">
        <a:xfrm>
          <a:off x="0" y="4166"/>
          <a:ext cx="1887055" cy="380365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Задачи проекта: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166"/>
        <a:ext cx="1887055" cy="38036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398741" cy="503025"/>
        <a:chOff x="0" y="0"/>
        <a:chExt cx="8398741" cy="503025"/>
      </a:xfrm>
    </dsp:grpSpPr>
    <dsp:sp modelId="{E788DA04-3C67-499D-8C62-C08D7100851C}">
      <dsp:nvSpPr>
        <dsp:cNvPr id="3" name="Скругленный прямоугольник 2"/>
        <dsp:cNvSpPr/>
      </dsp:nvSpPr>
      <dsp:spPr bwMode="white">
        <a:xfrm>
          <a:off x="0" y="0"/>
          <a:ext cx="8398741" cy="50302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1. Дать представление об участии нашего народа в Великой Отечественной войне, познакомить с историческими фактами военных лет;</a:t>
          </a:r>
        </a:p>
      </dsp:txBody>
      <dsp:txXfrm>
        <a:off x="0" y="0"/>
        <a:ext cx="8398741" cy="503025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431357" cy="519834"/>
        <a:chOff x="0" y="0"/>
        <a:chExt cx="8431357" cy="519834"/>
      </a:xfrm>
    </dsp:grpSpPr>
    <dsp:sp modelId="{1FC2C17E-7369-4FFA-85D3-09EDA23D7D8B}">
      <dsp:nvSpPr>
        <dsp:cNvPr id="3" name="Скругленный прямоугольник 2"/>
        <dsp:cNvSpPr/>
      </dsp:nvSpPr>
      <dsp:spPr bwMode="white">
        <a:xfrm>
          <a:off x="0" y="0"/>
          <a:ext cx="8431357" cy="519834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2. Осуществлять работу по патриотическому воспитанию дошкольников, формировать гражданскую позицию, чувство любви к Родине;</a:t>
          </a:r>
        </a:p>
      </dsp:txBody>
      <dsp:txXfrm>
        <a:off x="0" y="0"/>
        <a:ext cx="8431357" cy="51983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300035" cy="796714"/>
        <a:chOff x="0" y="0"/>
        <a:chExt cx="8300035" cy="796714"/>
      </a:xfrm>
    </dsp:grpSpPr>
    <dsp:sp modelId="{4402E893-A978-4D5F-B4A5-DF25B6A89BE4}">
      <dsp:nvSpPr>
        <dsp:cNvPr id="3" name="Скругленный прямоугольник 2"/>
        <dsp:cNvSpPr/>
      </dsp:nvSpPr>
      <dsp:spPr bwMode="white">
        <a:xfrm>
          <a:off x="0" y="0"/>
          <a:ext cx="8300035" cy="796714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3. Воспитывать уважение к заслугам и подвигам воинов-героев Великой Отечественной войны; сострадание к людям, познавшим все ужасы той войны, миллионам погибших, но не сломленных под фашистским игом.</a:t>
          </a:r>
        </a:p>
      </dsp:txBody>
      <dsp:txXfrm>
        <a:off x="0" y="0"/>
        <a:ext cx="8300035" cy="79671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326808" cy="859523"/>
        <a:chOff x="0" y="0"/>
        <a:chExt cx="8326808" cy="859523"/>
      </a:xfrm>
    </dsp:grpSpPr>
    <dsp:sp modelId="{51508B28-4662-4A1B-9D0E-90B377E307AE}">
      <dsp:nvSpPr>
        <dsp:cNvPr id="3" name="Скругленный прямоугольник 2"/>
        <dsp:cNvSpPr/>
      </dsp:nvSpPr>
      <dsp:spPr bwMode="white">
        <a:xfrm>
          <a:off x="0" y="0"/>
          <a:ext cx="8326808" cy="859523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4. Обогащать и развивать словарный запас детей, познакомить с произведениями художественной литературы и музыкой военных лет; проводить работу с родителями, привлекая их к патриотическому воспитанию в семье;</a:t>
          </a:r>
        </a:p>
      </dsp:txBody>
      <dsp:txXfrm>
        <a:off x="0" y="0"/>
        <a:ext cx="8326808" cy="859523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158928" cy="619451"/>
        <a:chOff x="0" y="0"/>
        <a:chExt cx="8158928" cy="619451"/>
      </a:xfrm>
    </dsp:grpSpPr>
    <dsp:sp modelId="{4A801FE8-7ECD-40F4-B64B-11102A6888A6}">
      <dsp:nvSpPr>
        <dsp:cNvPr id="3" name="Скругленный прямоугольник 2"/>
        <dsp:cNvSpPr/>
      </dsp:nvSpPr>
      <dsp:spPr bwMode="white">
        <a:xfrm>
          <a:off x="0" y="0"/>
          <a:ext cx="8158928" cy="619451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5.Расширять и систематизировать знания детей о героях ВОВ нашего края, способствовать формированию у детей интереса к истории своей семьи, своего народа;</a:t>
          </a:r>
        </a:p>
      </dsp:txBody>
      <dsp:txXfrm>
        <a:off x="0" y="0"/>
        <a:ext cx="8158928" cy="619451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302273" cy="691001"/>
        <a:chOff x="0" y="0"/>
        <a:chExt cx="8302273" cy="691001"/>
      </a:xfrm>
    </dsp:grpSpPr>
    <dsp:sp modelId="{4BAEC703-F8C9-49C1-A39B-D6E29C9896F2}">
      <dsp:nvSpPr>
        <dsp:cNvPr id="3" name="Скругленный прямоугольник 2"/>
        <dsp:cNvSpPr/>
      </dsp:nvSpPr>
      <dsp:spPr bwMode="white">
        <a:xfrm>
          <a:off x="0" y="0"/>
          <a:ext cx="8302273" cy="691001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6.Развивать познавательные способности детей в процессе практической деятельности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интеллект ребенка, формировать наглядно – образное мышление, творческие способности, самостоятельность;</a:t>
          </a:r>
        </a:p>
      </dsp:txBody>
      <dsp:txXfrm>
        <a:off x="0" y="0"/>
        <a:ext cx="8302273" cy="691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305558" cy="1203530"/>
        <a:chOff x="0" y="0"/>
        <a:chExt cx="7305558" cy="1203530"/>
      </a:xfrm>
    </dsp:grpSpPr>
    <dsp:sp modelId="{D021BA16-DF91-4CF4-8145-4CEEDE0F993F}">
      <dsp:nvSpPr>
        <dsp:cNvPr id="3" name="Скругленный прямоугольник 2"/>
        <dsp:cNvSpPr/>
      </dsp:nvSpPr>
      <dsp:spPr bwMode="white">
        <a:xfrm>
          <a:off x="0" y="0"/>
          <a:ext cx="7305558" cy="1203530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В процессе разработки материалов проекта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«Бессмертный герой–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Канти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Абдурахманов»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соблюдены основные принципы дошкольного образования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305558" cy="120353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090264" cy="529232"/>
        <a:chOff x="0" y="0"/>
        <a:chExt cx="8090264" cy="529232"/>
      </a:xfrm>
    </dsp:grpSpPr>
    <dsp:sp modelId="{1A2E1285-EDF2-4B21-85D5-93EB0E0F08D5}">
      <dsp:nvSpPr>
        <dsp:cNvPr id="3" name="Скругленный прямоугольник 2"/>
        <dsp:cNvSpPr/>
      </dsp:nvSpPr>
      <dsp:spPr bwMode="white">
        <a:xfrm>
          <a:off x="0" y="0"/>
          <a:ext cx="8090264" cy="52923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7.Формировать нравственно-патриотические качества: храбрость, мужество, стремление защищать свою Родину;</a:t>
          </a:r>
        </a:p>
      </dsp:txBody>
      <dsp:txXfrm>
        <a:off x="0" y="0"/>
        <a:ext cx="8090264" cy="52923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302273" cy="369332"/>
        <a:chOff x="0" y="0"/>
        <a:chExt cx="8302273" cy="369332"/>
      </a:xfrm>
    </dsp:grpSpPr>
    <dsp:sp modelId="{924097C1-5E81-4EAC-942D-662CCFAD087D}">
      <dsp:nvSpPr>
        <dsp:cNvPr id="3" name="Скругленный прямоугольник 2"/>
        <dsp:cNvSpPr/>
      </dsp:nvSpPr>
      <dsp:spPr bwMode="white">
        <a:xfrm>
          <a:off x="0" y="0"/>
          <a:ext cx="8302273" cy="36933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8.Формировать представление о героическом прошлом своего народа.</a:t>
          </a:r>
        </a:p>
      </dsp:txBody>
      <dsp:txXfrm>
        <a:off x="0" y="0"/>
        <a:ext cx="8302273" cy="36933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760765" cy="646331"/>
        <a:chOff x="0" y="0"/>
        <a:chExt cx="7760765" cy="646331"/>
      </a:xfrm>
    </dsp:grpSpPr>
    <dsp:sp modelId="{C40455A9-5C14-4664-B034-093139A943A8}">
      <dsp:nvSpPr>
        <dsp:cNvPr id="3" name="Скругленный прямоугольник 2"/>
        <dsp:cNvSpPr/>
      </dsp:nvSpPr>
      <dsp:spPr bwMode="white">
        <a:xfrm>
          <a:off x="0" y="0"/>
          <a:ext cx="7760765" cy="42989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9.Расширить знания о подвигах солдат во время Великой Отечественной войны.</a:t>
          </a:r>
        </a:p>
      </dsp:txBody>
      <dsp:txXfrm>
        <a:off x="0" y="0"/>
        <a:ext cx="7760765" cy="429895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62480" cy="369332"/>
        <a:chOff x="0" y="0"/>
        <a:chExt cx="8262480" cy="369332"/>
      </a:xfrm>
    </dsp:grpSpPr>
    <dsp:sp modelId="{8739BB7F-2AB0-47A0-BACD-E41732E85D70}">
      <dsp:nvSpPr>
        <dsp:cNvPr id="3" name="Скругленный прямоугольник 2"/>
        <dsp:cNvSpPr/>
      </dsp:nvSpPr>
      <dsp:spPr bwMode="white">
        <a:xfrm>
          <a:off x="0" y="7183"/>
          <a:ext cx="8262480" cy="3549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l">
            <a:defRPr sz="1400"/>
          </a:lvl1pPr>
          <a:lvl2pPr marL="57150" indent="-57150" algn="l">
            <a:defRPr sz="1000"/>
          </a:lvl2pPr>
          <a:lvl3pPr marL="114300" indent="-57150" algn="l">
            <a:defRPr sz="1000"/>
          </a:lvl3pPr>
          <a:lvl4pPr marL="171450" indent="-57150" algn="l">
            <a:defRPr sz="1000"/>
          </a:lvl4pPr>
          <a:lvl5pPr marL="228600" indent="-57150" algn="l">
            <a:defRPr sz="1000"/>
          </a:lvl5pPr>
          <a:lvl6pPr marL="285750" indent="-57150" algn="l">
            <a:defRPr sz="1000"/>
          </a:lvl6pPr>
          <a:lvl7pPr marL="342900" indent="-57150" algn="l">
            <a:defRPr sz="1000"/>
          </a:lvl7pPr>
          <a:lvl8pPr marL="400050" indent="-57150" algn="l">
            <a:defRPr sz="1000"/>
          </a:lvl8pPr>
          <a:lvl9pPr marL="457200" indent="-57150" algn="l">
            <a:defRPr sz="1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10.Развивать у детей чувство гордости за свой народ.</a:t>
          </a:r>
        </a:p>
      </dsp:txBody>
      <dsp:txXfrm>
        <a:off x="0" y="7183"/>
        <a:ext cx="8262480" cy="354965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546215" cy="1529080"/>
        <a:chOff x="0" y="0"/>
        <a:chExt cx="6546215" cy="1529080"/>
      </a:xfrm>
    </dsp:grpSpPr>
    <dsp:sp modelId="{55CC0250-97ED-4217-B1CF-77949569C239}">
      <dsp:nvSpPr>
        <dsp:cNvPr id="3" name="Скругленный прямоугольник 2"/>
        <dsp:cNvSpPr/>
      </dsp:nvSpPr>
      <dsp:spPr bwMode="white">
        <a:xfrm>
          <a:off x="0" y="245818"/>
          <a:ext cx="6546215" cy="12168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37160" tIns="137160" rIns="137160" bIns="1371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  <a:r>
            <a:rPr 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Ожидаемый результат: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45818"/>
        <a:ext cx="6546215" cy="1216800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096000" cy="1277786"/>
        <a:chOff x="0" y="0"/>
        <a:chExt cx="6096000" cy="1277786"/>
      </a:xfrm>
    </dsp:grpSpPr>
    <dsp:sp modelId="{B203E9BA-C6DD-466E-A0A9-E4380A219FEC}">
      <dsp:nvSpPr>
        <dsp:cNvPr id="3" name="Скругленный прямоугольник 2"/>
        <dsp:cNvSpPr/>
      </dsp:nvSpPr>
      <dsp:spPr bwMode="white">
        <a:xfrm>
          <a:off x="0" y="273851"/>
          <a:ext cx="6096000" cy="10039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Сохранение интереса к истории своей страны, к Великой Отечественной войне, осознанное проявление уважения к заслугам и подвигам воинов Великой Отечественной войны;</a:t>
          </a:r>
        </a:p>
      </dsp:txBody>
      <dsp:txXfrm>
        <a:off x="0" y="273851"/>
        <a:ext cx="6096000" cy="1003935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096000" cy="981423"/>
        <a:chOff x="0" y="0"/>
        <a:chExt cx="6096000" cy="981423"/>
      </a:xfrm>
    </dsp:grpSpPr>
    <dsp:sp modelId="{CDDDE02A-6B38-4CB0-AB5C-2EB8048D849E}">
      <dsp:nvSpPr>
        <dsp:cNvPr id="3" name="Скругленный прямоугольник 2"/>
        <dsp:cNvSpPr/>
      </dsp:nvSpPr>
      <dsp:spPr bwMode="white">
        <a:xfrm>
          <a:off x="0" y="35273"/>
          <a:ext cx="6096000" cy="94615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В ходе реализации проекта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 детей будут сформированы начальные представления о Великой Отечественной войне, солдатах, защищавших Родину, о празднике Победы;</a:t>
          </a:r>
        </a:p>
      </dsp:txBody>
      <dsp:txXfrm>
        <a:off x="0" y="35273"/>
        <a:ext cx="6096000" cy="9461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667217" cy="460814"/>
        <a:chOff x="0" y="0"/>
        <a:chExt cx="4667217" cy="460814"/>
      </a:xfrm>
    </dsp:grpSpPr>
    <dsp:sp modelId="{BCCEE91D-E364-4296-803D-B0CA7A620CCE}">
      <dsp:nvSpPr>
        <dsp:cNvPr id="3" name="Скругленный прямоугольник 2"/>
        <dsp:cNvSpPr/>
      </dsp:nvSpPr>
      <dsp:spPr bwMode="white">
        <a:xfrm>
          <a:off x="0" y="0"/>
          <a:ext cx="4667217" cy="460814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1) обогащение детского развития;</a:t>
          </a:r>
          <a:endParaRPr sz="500"/>
        </a:p>
      </dsp:txBody>
      <dsp:txXfrm>
        <a:off x="0" y="0"/>
        <a:ext cx="4667217" cy="46081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096000" cy="981423"/>
        <a:chOff x="0" y="0"/>
        <a:chExt cx="6096000" cy="981423"/>
      </a:xfrm>
    </dsp:grpSpPr>
    <dsp:sp modelId="{DD302EE2-FCE6-441E-8586-045F66054EC5}">
      <dsp:nvSpPr>
        <dsp:cNvPr id="3" name="Скругленный прямоугольник 2"/>
        <dsp:cNvSpPr/>
      </dsp:nvSpPr>
      <dsp:spPr bwMode="white">
        <a:xfrm>
          <a:off x="0" y="17637"/>
          <a:ext cx="6096000" cy="94615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Вовлечение родителей в педагогический процесс ДОУ, укрепление заинтересованности родителей в сотрудничестве с ДОУ.</a:t>
          </a:r>
        </a:p>
      </dsp:txBody>
      <dsp:txXfrm>
        <a:off x="0" y="17637"/>
        <a:ext cx="6096000" cy="946150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096000" cy="685059"/>
        <a:chOff x="0" y="0"/>
        <a:chExt cx="6096000" cy="685059"/>
      </a:xfrm>
    </dsp:grpSpPr>
    <dsp:sp modelId="{F757B99D-00AA-44F3-9073-F569A3FEB87B}">
      <dsp:nvSpPr>
        <dsp:cNvPr id="3" name="Скругленный прямоугольник 2"/>
        <dsp:cNvSpPr/>
      </dsp:nvSpPr>
      <dsp:spPr bwMode="white">
        <a:xfrm>
          <a:off x="0" y="137010"/>
          <a:ext cx="6096000" cy="4057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• Дети узнают героя ВОВ чеченского народа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Канти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Абдурахманова. </a:t>
          </a:r>
        </a:p>
      </dsp:txBody>
      <dsp:txXfrm>
        <a:off x="0" y="137010"/>
        <a:ext cx="6096000" cy="405765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763760" cy="2451100"/>
        <a:chOff x="0" y="0"/>
        <a:chExt cx="9763760" cy="2451100"/>
      </a:xfrm>
    </dsp:grpSpPr>
    <dsp:sp modelId="{38D96707-F324-4BD0-B4E6-4E0B6E0EA282}">
      <dsp:nvSpPr>
        <dsp:cNvPr id="3" name="Скругленный прямоугольник 2"/>
        <dsp:cNvSpPr/>
      </dsp:nvSpPr>
      <dsp:spPr bwMode="white">
        <a:xfrm>
          <a:off x="0" y="502978"/>
          <a:ext cx="9763760" cy="1216800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Беседа с воспитанниками на тему :«Солдат Великой Отечественной Войны Канти Абдурахманов»</a:t>
          </a:r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02978"/>
        <a:ext cx="9763760" cy="1216800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3474085" cy="4473575"/>
        <a:chOff x="0" y="0"/>
        <a:chExt cx="3474085" cy="4473575"/>
      </a:xfrm>
    </dsp:grpSpPr>
    <dsp:sp modelId="{753F4E6C-87E7-49AC-AD3A-AEB1ECBFB9EB}">
      <dsp:nvSpPr>
        <dsp:cNvPr id="3" name="Скругленный прямоугольник 2"/>
        <dsp:cNvSpPr/>
      </dsp:nvSpPr>
      <dsp:spPr bwMode="white">
        <a:xfrm>
          <a:off x="0" y="1163098"/>
          <a:ext cx="3474085" cy="2633980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91439" tIns="91439" rIns="91439" bIns="91439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>
              <a:latin typeface="Times New Roman" panose="02020603050405020304" pitchFamily="18" charset="0"/>
              <a:cs typeface="Times New Roman" panose="02020603050405020304" pitchFamily="18" charset="0"/>
            </a:rPr>
            <a:t>Беседа с воспитанниками на тему : «О подвигах Героя чеченского народа Канти Абдурахманова»</a:t>
          </a:r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63098"/>
        <a:ext cx="3474085" cy="263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667217" cy="1816328"/>
        <a:chOff x="0" y="0"/>
        <a:chExt cx="4667217" cy="1816328"/>
      </a:xfrm>
    </dsp:grpSpPr>
    <dsp:sp modelId="{412234FA-AB4C-4287-974A-D3E3640255D8}">
      <dsp:nvSpPr>
        <dsp:cNvPr id="3" name="Скругленный прямоугольник 2"/>
        <dsp:cNvSpPr/>
      </dsp:nvSpPr>
      <dsp:spPr bwMode="white">
        <a:xfrm>
          <a:off x="0" y="0"/>
          <a:ext cx="4667217" cy="1816328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2) построение образовательной деятельности на основе индивидуальных особенностей каждого ребенка, при котором ребенок становится субъектом образования;</a:t>
          </a:r>
          <a:endParaRPr sz="500"/>
        </a:p>
      </dsp:txBody>
      <dsp:txXfrm>
        <a:off x="0" y="0"/>
        <a:ext cx="4667217" cy="1816328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849485" cy="1133475"/>
        <a:chOff x="0" y="0"/>
        <a:chExt cx="9849485" cy="1133475"/>
      </a:xfrm>
    </dsp:grpSpPr>
    <dsp:sp modelId="{3ECE9F1F-51C8-4EE7-A923-A0F9CB5332BC}">
      <dsp:nvSpPr>
        <dsp:cNvPr id="3" name="Скругленный прямоугольник 2"/>
        <dsp:cNvSpPr/>
      </dsp:nvSpPr>
      <dsp:spPr bwMode="white">
        <a:xfrm>
          <a:off x="0" y="0"/>
          <a:ext cx="9849485" cy="1133475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just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80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онсультация для родителей на тему : «О герое Канти Абдурахманове»</a:t>
          </a:r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9849485" cy="1133475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408126" cy="1644356"/>
        <a:chOff x="0" y="0"/>
        <a:chExt cx="8408126" cy="1644356"/>
      </a:xfrm>
    </dsp:grpSpPr>
    <dsp:sp modelId="{8DD5CE5B-F71C-4E80-AFC8-23DC07073DF4}">
      <dsp:nvSpPr>
        <dsp:cNvPr id="3" name="Скругленный прямоугольник 2"/>
        <dsp:cNvSpPr/>
      </dsp:nvSpPr>
      <dsp:spPr bwMode="white">
        <a:xfrm>
          <a:off x="0" y="23983"/>
          <a:ext cx="8408126" cy="1596390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80010" tIns="80010" rIns="80010" bIns="80010" anchor="ctr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Имя Героя Российской Федерации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Канти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Абдурахманова увековечено в Мемориальном комплексе Славы им. А.А. Кадырова. 5 октября 2019 года на Аллее Героев в Грозном торжественно был установлен постамент с бюстом отважного сына Отечества.                                                                                                                                                         </a:t>
          </a:r>
        </a:p>
      </dsp:txBody>
      <dsp:txXfrm>
        <a:off x="0" y="23983"/>
        <a:ext cx="8408126" cy="15963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667217" cy="844907"/>
        <a:chOff x="0" y="0"/>
        <a:chExt cx="4667217" cy="844907"/>
      </a:xfrm>
    </dsp:grpSpPr>
    <dsp:sp modelId="{6CB8D1A2-5BA5-405E-B12A-F0836A2E2A97}">
      <dsp:nvSpPr>
        <dsp:cNvPr id="3" name="Скругленный прямоугольник 2"/>
        <dsp:cNvSpPr/>
      </dsp:nvSpPr>
      <dsp:spPr bwMode="white">
        <a:xfrm>
          <a:off x="0" y="0"/>
          <a:ext cx="4667217" cy="844907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3) содействие и сотрудничество детей и взрослых;</a:t>
          </a:r>
          <a:endParaRPr sz="500"/>
        </a:p>
      </dsp:txBody>
      <dsp:txXfrm>
        <a:off x="0" y="0"/>
        <a:ext cx="4667217" cy="8449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667217" cy="676058"/>
        <a:chOff x="0" y="0"/>
        <a:chExt cx="4667217" cy="676058"/>
      </a:xfrm>
    </dsp:grpSpPr>
    <dsp:sp modelId="{7E9F4C97-064E-4DB3-AC61-5E31C4107E68}">
      <dsp:nvSpPr>
        <dsp:cNvPr id="3" name="Скругленный прямоугольник 2"/>
        <dsp:cNvSpPr/>
      </dsp:nvSpPr>
      <dsp:spPr bwMode="white">
        <a:xfrm>
          <a:off x="0" y="0"/>
          <a:ext cx="4667217" cy="676058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l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4) поддержка инициативы детей в различных видах деятельности;</a:t>
          </a:r>
          <a:endParaRPr sz="500"/>
        </a:p>
      </dsp:txBody>
      <dsp:txXfrm>
        <a:off x="0" y="0"/>
        <a:ext cx="4667217" cy="676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A1E90-BEF0-4718-ADD3-32BE9EDE23A4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F09E595-B2FE-49D2-8E60-96AED01E964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7A1E90-BEF0-4718-ADD3-32BE9EDE23A4}" type="slidenum">
              <a:rPr lang="ru-RU" smtClean="0"/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5.xml"/><Relationship Id="rId8" Type="http://schemas.openxmlformats.org/officeDocument/2006/relationships/diagramQuickStyle" Target="../diagrams/quickStyle45.xml"/><Relationship Id="rId7" Type="http://schemas.openxmlformats.org/officeDocument/2006/relationships/diagramLayout" Target="../diagrams/layout45.xml"/><Relationship Id="rId6" Type="http://schemas.openxmlformats.org/officeDocument/2006/relationships/diagramData" Target="../diagrams/data45.xml"/><Relationship Id="rId5" Type="http://schemas.microsoft.com/office/2007/relationships/diagramDrawing" Target="../diagrams/drawing44.xml"/><Relationship Id="rId44" Type="http://schemas.openxmlformats.org/officeDocument/2006/relationships/slideLayout" Target="../slideLayouts/slideLayout7.xml"/><Relationship Id="rId43" Type="http://schemas.openxmlformats.org/officeDocument/2006/relationships/image" Target="../media/image5.png"/><Relationship Id="rId42" Type="http://schemas.openxmlformats.org/officeDocument/2006/relationships/image" Target="../media/image11.jpeg"/><Relationship Id="rId41" Type="http://schemas.microsoft.com/office/2007/relationships/diagramDrawing" Target="../diagrams/drawing51.xml"/><Relationship Id="rId40" Type="http://schemas.openxmlformats.org/officeDocument/2006/relationships/diagramColors" Target="../diagrams/colors51.xml"/><Relationship Id="rId4" Type="http://schemas.openxmlformats.org/officeDocument/2006/relationships/diagramColors" Target="../diagrams/colors44.xml"/><Relationship Id="rId39" Type="http://schemas.openxmlformats.org/officeDocument/2006/relationships/diagramQuickStyle" Target="../diagrams/quickStyle51.xml"/><Relationship Id="rId38" Type="http://schemas.openxmlformats.org/officeDocument/2006/relationships/diagramLayout" Target="../diagrams/layout51.xml"/><Relationship Id="rId37" Type="http://schemas.openxmlformats.org/officeDocument/2006/relationships/diagramData" Target="../diagrams/data51.xml"/><Relationship Id="rId36" Type="http://schemas.microsoft.com/office/2007/relationships/diagramDrawing" Target="../diagrams/drawing50.xml"/><Relationship Id="rId35" Type="http://schemas.openxmlformats.org/officeDocument/2006/relationships/diagramColors" Target="../diagrams/colors50.xml"/><Relationship Id="rId34" Type="http://schemas.openxmlformats.org/officeDocument/2006/relationships/diagramQuickStyle" Target="../diagrams/quickStyle50.xml"/><Relationship Id="rId33" Type="http://schemas.openxmlformats.org/officeDocument/2006/relationships/diagramLayout" Target="../diagrams/layout50.xml"/><Relationship Id="rId32" Type="http://schemas.openxmlformats.org/officeDocument/2006/relationships/diagramData" Target="../diagrams/data50.xml"/><Relationship Id="rId31" Type="http://schemas.microsoft.com/office/2007/relationships/diagramDrawing" Target="../diagrams/drawing49.xml"/><Relationship Id="rId30" Type="http://schemas.openxmlformats.org/officeDocument/2006/relationships/diagramColors" Target="../diagrams/colors49.xml"/><Relationship Id="rId3" Type="http://schemas.openxmlformats.org/officeDocument/2006/relationships/diagramQuickStyle" Target="../diagrams/quickStyle44.xml"/><Relationship Id="rId29" Type="http://schemas.openxmlformats.org/officeDocument/2006/relationships/diagramQuickStyle" Target="../diagrams/quickStyle49.xml"/><Relationship Id="rId28" Type="http://schemas.openxmlformats.org/officeDocument/2006/relationships/diagramLayout" Target="../diagrams/layout49.xml"/><Relationship Id="rId27" Type="http://schemas.openxmlformats.org/officeDocument/2006/relationships/diagramData" Target="../diagrams/data49.xml"/><Relationship Id="rId26" Type="http://schemas.microsoft.com/office/2007/relationships/diagramDrawing" Target="../diagrams/drawing48.xml"/><Relationship Id="rId25" Type="http://schemas.openxmlformats.org/officeDocument/2006/relationships/diagramColors" Target="../diagrams/colors48.xml"/><Relationship Id="rId24" Type="http://schemas.openxmlformats.org/officeDocument/2006/relationships/diagramQuickStyle" Target="../diagrams/quickStyle48.xml"/><Relationship Id="rId23" Type="http://schemas.openxmlformats.org/officeDocument/2006/relationships/diagramLayout" Target="../diagrams/layout48.xml"/><Relationship Id="rId22" Type="http://schemas.openxmlformats.org/officeDocument/2006/relationships/diagramData" Target="../diagrams/data48.xml"/><Relationship Id="rId21" Type="http://schemas.microsoft.com/office/2007/relationships/diagramDrawing" Target="../diagrams/drawing47.xml"/><Relationship Id="rId20" Type="http://schemas.openxmlformats.org/officeDocument/2006/relationships/diagramColors" Target="../diagrams/colors47.xml"/><Relationship Id="rId2" Type="http://schemas.openxmlformats.org/officeDocument/2006/relationships/diagramLayout" Target="../diagrams/layout44.xml"/><Relationship Id="rId19" Type="http://schemas.openxmlformats.org/officeDocument/2006/relationships/diagramQuickStyle" Target="../diagrams/quickStyle47.xml"/><Relationship Id="rId18" Type="http://schemas.openxmlformats.org/officeDocument/2006/relationships/diagramLayout" Target="../diagrams/layout47.xml"/><Relationship Id="rId17" Type="http://schemas.openxmlformats.org/officeDocument/2006/relationships/diagramData" Target="../diagrams/data47.xml"/><Relationship Id="rId16" Type="http://schemas.openxmlformats.org/officeDocument/2006/relationships/image" Target="../media/image2.png"/><Relationship Id="rId15" Type="http://schemas.microsoft.com/office/2007/relationships/diagramDrawing" Target="../diagrams/drawing46.xml"/><Relationship Id="rId14" Type="http://schemas.openxmlformats.org/officeDocument/2006/relationships/diagramColors" Target="../diagrams/colors46.xml"/><Relationship Id="rId13" Type="http://schemas.openxmlformats.org/officeDocument/2006/relationships/diagramQuickStyle" Target="../diagrams/quickStyle46.xml"/><Relationship Id="rId12" Type="http://schemas.openxmlformats.org/officeDocument/2006/relationships/diagramLayout" Target="../diagrams/layout46.xml"/><Relationship Id="rId11" Type="http://schemas.openxmlformats.org/officeDocument/2006/relationships/diagramData" Target="../diagrams/data46.xml"/><Relationship Id="rId10" Type="http://schemas.microsoft.com/office/2007/relationships/diagramDrawing" Target="../diagrams/drawing45.xml"/><Relationship Id="rId1" Type="http://schemas.openxmlformats.org/officeDocument/2006/relationships/diagramData" Target="../diagrams/data4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53.xml"/><Relationship Id="rId8" Type="http://schemas.openxmlformats.org/officeDocument/2006/relationships/diagramQuickStyle" Target="../diagrams/quickStyle53.xml"/><Relationship Id="rId7" Type="http://schemas.openxmlformats.org/officeDocument/2006/relationships/diagramLayout" Target="../diagrams/layout53.xml"/><Relationship Id="rId6" Type="http://schemas.openxmlformats.org/officeDocument/2006/relationships/diagramData" Target="../diagrams/data53.xml"/><Relationship Id="rId5" Type="http://schemas.microsoft.com/office/2007/relationships/diagramDrawing" Target="../diagrams/drawing52.xml"/><Relationship Id="rId4" Type="http://schemas.openxmlformats.org/officeDocument/2006/relationships/diagramColors" Target="../diagrams/colors52.xml"/><Relationship Id="rId3" Type="http://schemas.openxmlformats.org/officeDocument/2006/relationships/diagramQuickStyle" Target="../diagrams/quickStyle52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6.jpeg"/><Relationship Id="rId22" Type="http://schemas.openxmlformats.org/officeDocument/2006/relationships/image" Target="../media/image15.png"/><Relationship Id="rId21" Type="http://schemas.microsoft.com/office/2007/relationships/diagramDrawing" Target="../diagrams/drawing55.xml"/><Relationship Id="rId20" Type="http://schemas.openxmlformats.org/officeDocument/2006/relationships/diagramColors" Target="../diagrams/colors55.xml"/><Relationship Id="rId2" Type="http://schemas.openxmlformats.org/officeDocument/2006/relationships/diagramLayout" Target="../diagrams/layout52.xml"/><Relationship Id="rId19" Type="http://schemas.openxmlformats.org/officeDocument/2006/relationships/diagramQuickStyle" Target="../diagrams/quickStyle55.xml"/><Relationship Id="rId18" Type="http://schemas.openxmlformats.org/officeDocument/2006/relationships/diagramLayout" Target="../diagrams/layout55.xml"/><Relationship Id="rId17" Type="http://schemas.openxmlformats.org/officeDocument/2006/relationships/diagramData" Target="../diagrams/data55.xml"/><Relationship Id="rId16" Type="http://schemas.openxmlformats.org/officeDocument/2006/relationships/image" Target="../media/image2.png"/><Relationship Id="rId15" Type="http://schemas.microsoft.com/office/2007/relationships/diagramDrawing" Target="../diagrams/drawing54.xml"/><Relationship Id="rId14" Type="http://schemas.openxmlformats.org/officeDocument/2006/relationships/diagramColors" Target="../diagrams/colors54.xml"/><Relationship Id="rId13" Type="http://schemas.openxmlformats.org/officeDocument/2006/relationships/diagramQuickStyle" Target="../diagrams/quickStyle54.xml"/><Relationship Id="rId12" Type="http://schemas.openxmlformats.org/officeDocument/2006/relationships/diagramLayout" Target="../diagrams/layout54.xml"/><Relationship Id="rId11" Type="http://schemas.openxmlformats.org/officeDocument/2006/relationships/diagramData" Target="../diagrams/data54.xml"/><Relationship Id="rId10" Type="http://schemas.microsoft.com/office/2007/relationships/diagramDrawing" Target="../diagrams/drawing53.xml"/><Relationship Id="rId1" Type="http://schemas.openxmlformats.org/officeDocument/2006/relationships/diagramData" Target="../diagrams/data5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57.xml"/><Relationship Id="rId8" Type="http://schemas.openxmlformats.org/officeDocument/2006/relationships/diagramQuickStyle" Target="../diagrams/quickStyle57.xml"/><Relationship Id="rId7" Type="http://schemas.openxmlformats.org/officeDocument/2006/relationships/diagramLayout" Target="../diagrams/layout57.xml"/><Relationship Id="rId6" Type="http://schemas.openxmlformats.org/officeDocument/2006/relationships/diagramData" Target="../diagrams/data57.xml"/><Relationship Id="rId5" Type="http://schemas.microsoft.com/office/2007/relationships/diagramDrawing" Target="../diagrams/drawing56.xml"/><Relationship Id="rId4" Type="http://schemas.openxmlformats.org/officeDocument/2006/relationships/diagramColors" Target="../diagrams/colors56.xml"/><Relationship Id="rId3" Type="http://schemas.openxmlformats.org/officeDocument/2006/relationships/diagramQuickStyle" Target="../diagrams/quickStyle56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17.png"/><Relationship Id="rId21" Type="http://schemas.microsoft.com/office/2007/relationships/diagramDrawing" Target="../diagrams/drawing59.xml"/><Relationship Id="rId20" Type="http://schemas.openxmlformats.org/officeDocument/2006/relationships/diagramColors" Target="../diagrams/colors59.xml"/><Relationship Id="rId2" Type="http://schemas.openxmlformats.org/officeDocument/2006/relationships/diagramLayout" Target="../diagrams/layout56.xml"/><Relationship Id="rId19" Type="http://schemas.openxmlformats.org/officeDocument/2006/relationships/diagramQuickStyle" Target="../diagrams/quickStyle59.xml"/><Relationship Id="rId18" Type="http://schemas.openxmlformats.org/officeDocument/2006/relationships/diagramLayout" Target="../diagrams/layout59.xml"/><Relationship Id="rId17" Type="http://schemas.openxmlformats.org/officeDocument/2006/relationships/diagramData" Target="../diagrams/data59.xml"/><Relationship Id="rId16" Type="http://schemas.openxmlformats.org/officeDocument/2006/relationships/image" Target="../media/image2.png"/><Relationship Id="rId15" Type="http://schemas.microsoft.com/office/2007/relationships/diagramDrawing" Target="../diagrams/drawing58.xml"/><Relationship Id="rId14" Type="http://schemas.openxmlformats.org/officeDocument/2006/relationships/diagramColors" Target="../diagrams/colors58.xml"/><Relationship Id="rId13" Type="http://schemas.openxmlformats.org/officeDocument/2006/relationships/diagramQuickStyle" Target="../diagrams/quickStyle58.xml"/><Relationship Id="rId12" Type="http://schemas.openxmlformats.org/officeDocument/2006/relationships/diagramLayout" Target="../diagrams/layout58.xml"/><Relationship Id="rId11" Type="http://schemas.openxmlformats.org/officeDocument/2006/relationships/diagramData" Target="../diagrams/data58.xml"/><Relationship Id="rId10" Type="http://schemas.microsoft.com/office/2007/relationships/diagramDrawing" Target="../diagrams/drawing57.xml"/><Relationship Id="rId1" Type="http://schemas.openxmlformats.org/officeDocument/2006/relationships/diagramData" Target="../diagrams/data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61.xml"/><Relationship Id="rId8" Type="http://schemas.openxmlformats.org/officeDocument/2006/relationships/diagramQuickStyle" Target="../diagrams/quickStyle61.xml"/><Relationship Id="rId7" Type="http://schemas.openxmlformats.org/officeDocument/2006/relationships/diagramLayout" Target="../diagrams/layout61.xml"/><Relationship Id="rId6" Type="http://schemas.openxmlformats.org/officeDocument/2006/relationships/diagramData" Target="../diagrams/data61.xml"/><Relationship Id="rId5" Type="http://schemas.microsoft.com/office/2007/relationships/diagramDrawing" Target="../diagrams/drawing60.xml"/><Relationship Id="rId4" Type="http://schemas.openxmlformats.org/officeDocument/2006/relationships/diagramColors" Target="../diagrams/colors60.xml"/><Relationship Id="rId3" Type="http://schemas.openxmlformats.org/officeDocument/2006/relationships/diagramQuickStyle" Target="../diagrams/quickStyle60.xml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0.png"/><Relationship Id="rId22" Type="http://schemas.openxmlformats.org/officeDocument/2006/relationships/image" Target="../media/image19.png"/><Relationship Id="rId21" Type="http://schemas.microsoft.com/office/2007/relationships/diagramDrawing" Target="../diagrams/drawing63.xml"/><Relationship Id="rId20" Type="http://schemas.openxmlformats.org/officeDocument/2006/relationships/diagramColors" Target="../diagrams/colors63.xml"/><Relationship Id="rId2" Type="http://schemas.openxmlformats.org/officeDocument/2006/relationships/diagramLayout" Target="../diagrams/layout60.xml"/><Relationship Id="rId19" Type="http://schemas.openxmlformats.org/officeDocument/2006/relationships/diagramQuickStyle" Target="../diagrams/quickStyle63.xml"/><Relationship Id="rId18" Type="http://schemas.openxmlformats.org/officeDocument/2006/relationships/diagramLayout" Target="../diagrams/layout63.xml"/><Relationship Id="rId17" Type="http://schemas.openxmlformats.org/officeDocument/2006/relationships/diagramData" Target="../diagrams/data63.xml"/><Relationship Id="rId16" Type="http://schemas.openxmlformats.org/officeDocument/2006/relationships/image" Target="../media/image2.png"/><Relationship Id="rId15" Type="http://schemas.microsoft.com/office/2007/relationships/diagramDrawing" Target="../diagrams/drawing62.xml"/><Relationship Id="rId14" Type="http://schemas.openxmlformats.org/officeDocument/2006/relationships/diagramColors" Target="../diagrams/colors62.xml"/><Relationship Id="rId13" Type="http://schemas.openxmlformats.org/officeDocument/2006/relationships/diagramQuickStyle" Target="../diagrams/quickStyle62.xml"/><Relationship Id="rId12" Type="http://schemas.openxmlformats.org/officeDocument/2006/relationships/diagramLayout" Target="../diagrams/layout62.xml"/><Relationship Id="rId11" Type="http://schemas.openxmlformats.org/officeDocument/2006/relationships/diagramData" Target="../diagrams/data62.xml"/><Relationship Id="rId10" Type="http://schemas.microsoft.com/office/2007/relationships/diagramDrawing" Target="../diagrams/drawing61.xml"/><Relationship Id="rId1" Type="http://schemas.openxmlformats.org/officeDocument/2006/relationships/diagramData" Target="../diagrams/data6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65.xml"/><Relationship Id="rId8" Type="http://schemas.openxmlformats.org/officeDocument/2006/relationships/diagramQuickStyle" Target="../diagrams/quickStyle65.xml"/><Relationship Id="rId7" Type="http://schemas.openxmlformats.org/officeDocument/2006/relationships/diagramLayout" Target="../diagrams/layout65.xml"/><Relationship Id="rId6" Type="http://schemas.openxmlformats.org/officeDocument/2006/relationships/diagramData" Target="../diagrams/data65.xml"/><Relationship Id="rId5" Type="http://schemas.microsoft.com/office/2007/relationships/diagramDrawing" Target="../diagrams/drawing64.xml"/><Relationship Id="rId4" Type="http://schemas.openxmlformats.org/officeDocument/2006/relationships/diagramColors" Target="../diagrams/colors64.xml"/><Relationship Id="rId3" Type="http://schemas.openxmlformats.org/officeDocument/2006/relationships/diagramQuickStyle" Target="../diagrams/quickStyle64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26.jpeg"/><Relationship Id="rId21" Type="http://schemas.microsoft.com/office/2007/relationships/diagramDrawing" Target="../diagrams/drawing67.xml"/><Relationship Id="rId20" Type="http://schemas.openxmlformats.org/officeDocument/2006/relationships/diagramColors" Target="../diagrams/colors67.xml"/><Relationship Id="rId2" Type="http://schemas.openxmlformats.org/officeDocument/2006/relationships/diagramLayout" Target="../diagrams/layout64.xml"/><Relationship Id="rId19" Type="http://schemas.openxmlformats.org/officeDocument/2006/relationships/diagramQuickStyle" Target="../diagrams/quickStyle67.xml"/><Relationship Id="rId18" Type="http://schemas.openxmlformats.org/officeDocument/2006/relationships/diagramLayout" Target="../diagrams/layout67.xml"/><Relationship Id="rId17" Type="http://schemas.openxmlformats.org/officeDocument/2006/relationships/diagramData" Target="../diagrams/data67.xml"/><Relationship Id="rId16" Type="http://schemas.openxmlformats.org/officeDocument/2006/relationships/image" Target="../media/image2.png"/><Relationship Id="rId15" Type="http://schemas.microsoft.com/office/2007/relationships/diagramDrawing" Target="../diagrams/drawing66.xml"/><Relationship Id="rId14" Type="http://schemas.openxmlformats.org/officeDocument/2006/relationships/diagramColors" Target="../diagrams/colors66.xml"/><Relationship Id="rId13" Type="http://schemas.openxmlformats.org/officeDocument/2006/relationships/diagramQuickStyle" Target="../diagrams/quickStyle66.xml"/><Relationship Id="rId12" Type="http://schemas.openxmlformats.org/officeDocument/2006/relationships/diagramLayout" Target="../diagrams/layout66.xml"/><Relationship Id="rId11" Type="http://schemas.openxmlformats.org/officeDocument/2006/relationships/diagramData" Target="../diagrams/data66.xml"/><Relationship Id="rId10" Type="http://schemas.microsoft.com/office/2007/relationships/diagramDrawing" Target="../diagrams/drawing65.xml"/><Relationship Id="rId1" Type="http://schemas.openxmlformats.org/officeDocument/2006/relationships/diagramData" Target="../diagrams/data6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69.xml"/><Relationship Id="rId8" Type="http://schemas.openxmlformats.org/officeDocument/2006/relationships/diagramQuickStyle" Target="../diagrams/quickStyle69.xml"/><Relationship Id="rId7" Type="http://schemas.openxmlformats.org/officeDocument/2006/relationships/diagramLayout" Target="../diagrams/layout69.xml"/><Relationship Id="rId6" Type="http://schemas.openxmlformats.org/officeDocument/2006/relationships/diagramData" Target="../diagrams/data69.xml"/><Relationship Id="rId5" Type="http://schemas.microsoft.com/office/2007/relationships/diagramDrawing" Target="../diagrams/drawing68.xml"/><Relationship Id="rId4" Type="http://schemas.openxmlformats.org/officeDocument/2006/relationships/diagramColors" Target="../diagrams/colors68.xml"/><Relationship Id="rId3" Type="http://schemas.openxmlformats.org/officeDocument/2006/relationships/diagramQuickStyle" Target="../diagrams/quickStyle68.xml"/><Relationship Id="rId2" Type="http://schemas.openxmlformats.org/officeDocument/2006/relationships/diagramLayout" Target="../diagrams/layout68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5" Type="http://schemas.microsoft.com/office/2007/relationships/diagramDrawing" Target="../diagrams/drawing70.xml"/><Relationship Id="rId14" Type="http://schemas.openxmlformats.org/officeDocument/2006/relationships/diagramColors" Target="../diagrams/colors70.xml"/><Relationship Id="rId13" Type="http://schemas.openxmlformats.org/officeDocument/2006/relationships/diagramQuickStyle" Target="../diagrams/quickStyle70.xml"/><Relationship Id="rId12" Type="http://schemas.openxmlformats.org/officeDocument/2006/relationships/diagramLayout" Target="../diagrams/layout70.xml"/><Relationship Id="rId11" Type="http://schemas.openxmlformats.org/officeDocument/2006/relationships/diagramData" Target="../diagrams/data70.xml"/><Relationship Id="rId10" Type="http://schemas.microsoft.com/office/2007/relationships/diagramDrawing" Target="../diagrams/drawing69.xml"/><Relationship Id="rId1" Type="http://schemas.openxmlformats.org/officeDocument/2006/relationships/diagramData" Target="../diagrams/data6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72.xml"/><Relationship Id="rId8" Type="http://schemas.openxmlformats.org/officeDocument/2006/relationships/diagramQuickStyle" Target="../diagrams/quickStyle72.xml"/><Relationship Id="rId7" Type="http://schemas.openxmlformats.org/officeDocument/2006/relationships/diagramLayout" Target="../diagrams/layout72.xml"/><Relationship Id="rId6" Type="http://schemas.openxmlformats.org/officeDocument/2006/relationships/diagramData" Target="../diagrams/data72.xml"/><Relationship Id="rId5" Type="http://schemas.microsoft.com/office/2007/relationships/diagramDrawing" Target="../diagrams/drawing71.xml"/><Relationship Id="rId4" Type="http://schemas.openxmlformats.org/officeDocument/2006/relationships/diagramColors" Target="../diagrams/colors71.xml"/><Relationship Id="rId3" Type="http://schemas.openxmlformats.org/officeDocument/2006/relationships/diagramQuickStyle" Target="../diagrams/quickStyle71.xml"/><Relationship Id="rId2" Type="http://schemas.openxmlformats.org/officeDocument/2006/relationships/diagramLayout" Target="../diagrams/layout71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8.jpeg"/><Relationship Id="rId17" Type="http://schemas.openxmlformats.org/officeDocument/2006/relationships/image" Target="../media/image27.jpeg"/><Relationship Id="rId16" Type="http://schemas.openxmlformats.org/officeDocument/2006/relationships/image" Target="../media/image2.png"/><Relationship Id="rId15" Type="http://schemas.microsoft.com/office/2007/relationships/diagramDrawing" Target="../diagrams/drawing73.xml"/><Relationship Id="rId14" Type="http://schemas.openxmlformats.org/officeDocument/2006/relationships/diagramColors" Target="../diagrams/colors73.xml"/><Relationship Id="rId13" Type="http://schemas.openxmlformats.org/officeDocument/2006/relationships/diagramQuickStyle" Target="../diagrams/quickStyle73.xml"/><Relationship Id="rId12" Type="http://schemas.openxmlformats.org/officeDocument/2006/relationships/diagramLayout" Target="../diagrams/layout73.xml"/><Relationship Id="rId11" Type="http://schemas.openxmlformats.org/officeDocument/2006/relationships/diagramData" Target="../diagrams/data73.xml"/><Relationship Id="rId10" Type="http://schemas.microsoft.com/office/2007/relationships/diagramDrawing" Target="../diagrams/drawing72.xml"/><Relationship Id="rId1" Type="http://schemas.openxmlformats.org/officeDocument/2006/relationships/diagramData" Target="../diagrams/data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4.xml"/><Relationship Id="rId8" Type="http://schemas.openxmlformats.org/officeDocument/2006/relationships/diagramLayout" Target="../diagrams/layout4.xml"/><Relationship Id="rId7" Type="http://schemas.openxmlformats.org/officeDocument/2006/relationships/diagramData" Target="../diagrams/data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6.jpeg"/><Relationship Id="rId32" Type="http://schemas.openxmlformats.org/officeDocument/2006/relationships/image" Target="../media/image5.png"/><Relationship Id="rId31" Type="http://schemas.microsoft.com/office/2007/relationships/diagramDrawing" Target="../diagrams/drawing8.xml"/><Relationship Id="rId30" Type="http://schemas.openxmlformats.org/officeDocument/2006/relationships/diagramColors" Target="../diagrams/colors8.xml"/><Relationship Id="rId3" Type="http://schemas.openxmlformats.org/officeDocument/2006/relationships/diagramLayout" Target="../diagrams/layout3.xml"/><Relationship Id="rId29" Type="http://schemas.openxmlformats.org/officeDocument/2006/relationships/diagramQuickStyle" Target="../diagrams/quickStyle8.xml"/><Relationship Id="rId28" Type="http://schemas.openxmlformats.org/officeDocument/2006/relationships/diagramLayout" Target="../diagrams/layout8.xml"/><Relationship Id="rId27" Type="http://schemas.openxmlformats.org/officeDocument/2006/relationships/diagramData" Target="../diagrams/data8.xml"/><Relationship Id="rId26" Type="http://schemas.microsoft.com/office/2007/relationships/diagramDrawing" Target="../diagrams/drawing7.xml"/><Relationship Id="rId25" Type="http://schemas.openxmlformats.org/officeDocument/2006/relationships/diagramColors" Target="../diagrams/colors7.xml"/><Relationship Id="rId24" Type="http://schemas.openxmlformats.org/officeDocument/2006/relationships/diagramQuickStyle" Target="../diagrams/quickStyle7.xml"/><Relationship Id="rId23" Type="http://schemas.openxmlformats.org/officeDocument/2006/relationships/diagramLayout" Target="../diagrams/layout7.xml"/><Relationship Id="rId22" Type="http://schemas.openxmlformats.org/officeDocument/2006/relationships/diagramData" Target="../diagrams/data7.xml"/><Relationship Id="rId21" Type="http://schemas.microsoft.com/office/2007/relationships/diagramDrawing" Target="../diagrams/drawing6.xml"/><Relationship Id="rId20" Type="http://schemas.openxmlformats.org/officeDocument/2006/relationships/diagramColors" Target="../diagrams/colors6.xml"/><Relationship Id="rId2" Type="http://schemas.openxmlformats.org/officeDocument/2006/relationships/diagramData" Target="../diagrams/data3.xml"/><Relationship Id="rId19" Type="http://schemas.openxmlformats.org/officeDocument/2006/relationships/diagramQuickStyle" Target="../diagrams/quickStyle6.xml"/><Relationship Id="rId18" Type="http://schemas.openxmlformats.org/officeDocument/2006/relationships/diagramLayout" Target="../diagrams/layout6.xml"/><Relationship Id="rId17" Type="http://schemas.openxmlformats.org/officeDocument/2006/relationships/diagramData" Target="../diagrams/data6.xml"/><Relationship Id="rId16" Type="http://schemas.microsoft.com/office/2007/relationships/diagramDrawing" Target="../diagrams/drawing5.xml"/><Relationship Id="rId15" Type="http://schemas.openxmlformats.org/officeDocument/2006/relationships/diagramColors" Target="../diagrams/colors5.xml"/><Relationship Id="rId14" Type="http://schemas.openxmlformats.org/officeDocument/2006/relationships/diagramQuickStyle" Target="../diagrams/quickStyle5.xml"/><Relationship Id="rId13" Type="http://schemas.openxmlformats.org/officeDocument/2006/relationships/diagramLayout" Target="../diagrams/layout5.xml"/><Relationship Id="rId12" Type="http://schemas.openxmlformats.org/officeDocument/2006/relationships/diagramData" Target="../diagrams/data5.xml"/><Relationship Id="rId11" Type="http://schemas.microsoft.com/office/2007/relationships/diagramDrawing" Target="../diagrams/drawing4.xml"/><Relationship Id="rId10" Type="http://schemas.openxmlformats.org/officeDocument/2006/relationships/diagramColors" Target="../diagrams/colors4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0.xml"/><Relationship Id="rId8" Type="http://schemas.openxmlformats.org/officeDocument/2006/relationships/diagramLayout" Target="../diagrams/layout10.xml"/><Relationship Id="rId7" Type="http://schemas.openxmlformats.org/officeDocument/2006/relationships/diagramData" Target="../diagrams/data1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7.jpeg"/><Relationship Id="rId32" Type="http://schemas.openxmlformats.org/officeDocument/2006/relationships/image" Target="../media/image5.png"/><Relationship Id="rId31" Type="http://schemas.microsoft.com/office/2007/relationships/diagramDrawing" Target="../diagrams/drawing14.xml"/><Relationship Id="rId30" Type="http://schemas.openxmlformats.org/officeDocument/2006/relationships/diagramColors" Target="../diagrams/colors14.xml"/><Relationship Id="rId3" Type="http://schemas.openxmlformats.org/officeDocument/2006/relationships/diagramLayout" Target="../diagrams/layout9.xml"/><Relationship Id="rId29" Type="http://schemas.openxmlformats.org/officeDocument/2006/relationships/diagramQuickStyle" Target="../diagrams/quickStyle14.xml"/><Relationship Id="rId28" Type="http://schemas.openxmlformats.org/officeDocument/2006/relationships/diagramLayout" Target="../diagrams/layout14.xml"/><Relationship Id="rId27" Type="http://schemas.openxmlformats.org/officeDocument/2006/relationships/diagramData" Target="../diagrams/data14.xml"/><Relationship Id="rId26" Type="http://schemas.microsoft.com/office/2007/relationships/diagramDrawing" Target="../diagrams/drawing13.xml"/><Relationship Id="rId25" Type="http://schemas.openxmlformats.org/officeDocument/2006/relationships/diagramColors" Target="../diagrams/colors13.xml"/><Relationship Id="rId24" Type="http://schemas.openxmlformats.org/officeDocument/2006/relationships/diagramQuickStyle" Target="../diagrams/quickStyle13.xml"/><Relationship Id="rId23" Type="http://schemas.openxmlformats.org/officeDocument/2006/relationships/diagramLayout" Target="../diagrams/layout13.xml"/><Relationship Id="rId22" Type="http://schemas.openxmlformats.org/officeDocument/2006/relationships/diagramData" Target="../diagrams/data13.xml"/><Relationship Id="rId21" Type="http://schemas.microsoft.com/office/2007/relationships/diagramDrawing" Target="../diagrams/drawing12.xml"/><Relationship Id="rId20" Type="http://schemas.openxmlformats.org/officeDocument/2006/relationships/diagramColors" Target="../diagrams/colors12.xml"/><Relationship Id="rId2" Type="http://schemas.openxmlformats.org/officeDocument/2006/relationships/diagramData" Target="../diagrams/data9.xml"/><Relationship Id="rId19" Type="http://schemas.openxmlformats.org/officeDocument/2006/relationships/diagramQuickStyle" Target="../diagrams/quickStyle12.xml"/><Relationship Id="rId18" Type="http://schemas.openxmlformats.org/officeDocument/2006/relationships/diagramLayout" Target="../diagrams/layout12.xml"/><Relationship Id="rId17" Type="http://schemas.openxmlformats.org/officeDocument/2006/relationships/diagramData" Target="../diagrams/data12.xml"/><Relationship Id="rId16" Type="http://schemas.microsoft.com/office/2007/relationships/diagramDrawing" Target="../diagrams/drawing11.xml"/><Relationship Id="rId15" Type="http://schemas.openxmlformats.org/officeDocument/2006/relationships/diagramColors" Target="../diagrams/colors11.xml"/><Relationship Id="rId14" Type="http://schemas.openxmlformats.org/officeDocument/2006/relationships/diagramQuickStyle" Target="../diagrams/quickStyle11.xml"/><Relationship Id="rId13" Type="http://schemas.openxmlformats.org/officeDocument/2006/relationships/diagramLayout" Target="../diagrams/layout11.xml"/><Relationship Id="rId12" Type="http://schemas.openxmlformats.org/officeDocument/2006/relationships/diagramData" Target="../diagrams/data11.xml"/><Relationship Id="rId11" Type="http://schemas.microsoft.com/office/2007/relationships/diagramDrawing" Target="../diagrams/drawing10.xml"/><Relationship Id="rId10" Type="http://schemas.openxmlformats.org/officeDocument/2006/relationships/diagramColors" Target="../diagrams/colors10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6.xml"/><Relationship Id="rId8" Type="http://schemas.openxmlformats.org/officeDocument/2006/relationships/diagramLayout" Target="../diagrams/layout16.xml"/><Relationship Id="rId7" Type="http://schemas.openxmlformats.org/officeDocument/2006/relationships/diagramData" Target="../diagrams/data1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8" Type="http://schemas.openxmlformats.org/officeDocument/2006/relationships/slideLayout" Target="../slideLayouts/slideLayout7.xml"/><Relationship Id="rId47" Type="http://schemas.microsoft.com/office/2007/relationships/diagramDrawing" Target="../diagrams/drawing23.xml"/><Relationship Id="rId46" Type="http://schemas.openxmlformats.org/officeDocument/2006/relationships/diagramColors" Target="../diagrams/colors23.xml"/><Relationship Id="rId45" Type="http://schemas.openxmlformats.org/officeDocument/2006/relationships/diagramQuickStyle" Target="../diagrams/quickStyle23.xml"/><Relationship Id="rId44" Type="http://schemas.openxmlformats.org/officeDocument/2006/relationships/diagramLayout" Target="../diagrams/layout23.xml"/><Relationship Id="rId43" Type="http://schemas.openxmlformats.org/officeDocument/2006/relationships/diagramData" Target="../diagrams/data23.xml"/><Relationship Id="rId42" Type="http://schemas.microsoft.com/office/2007/relationships/diagramDrawing" Target="../diagrams/drawing22.xml"/><Relationship Id="rId41" Type="http://schemas.openxmlformats.org/officeDocument/2006/relationships/diagramColors" Target="../diagrams/colors22.xml"/><Relationship Id="rId40" Type="http://schemas.openxmlformats.org/officeDocument/2006/relationships/diagramQuickStyle" Target="../diagrams/quickStyle22.xml"/><Relationship Id="rId4" Type="http://schemas.openxmlformats.org/officeDocument/2006/relationships/diagramQuickStyle" Target="../diagrams/quickStyle15.xml"/><Relationship Id="rId39" Type="http://schemas.openxmlformats.org/officeDocument/2006/relationships/diagramLayout" Target="../diagrams/layout22.xml"/><Relationship Id="rId38" Type="http://schemas.openxmlformats.org/officeDocument/2006/relationships/diagramData" Target="../diagrams/data22.xml"/><Relationship Id="rId37" Type="http://schemas.microsoft.com/office/2007/relationships/diagramDrawing" Target="../diagrams/drawing21.xml"/><Relationship Id="rId36" Type="http://schemas.openxmlformats.org/officeDocument/2006/relationships/diagramColors" Target="../diagrams/colors21.xml"/><Relationship Id="rId35" Type="http://schemas.openxmlformats.org/officeDocument/2006/relationships/diagramQuickStyle" Target="../diagrams/quickStyle21.xml"/><Relationship Id="rId34" Type="http://schemas.openxmlformats.org/officeDocument/2006/relationships/diagramLayout" Target="../diagrams/layout21.xml"/><Relationship Id="rId33" Type="http://schemas.openxmlformats.org/officeDocument/2006/relationships/diagramData" Target="../diagrams/data21.xml"/><Relationship Id="rId32" Type="http://schemas.microsoft.com/office/2007/relationships/diagramDrawing" Target="../diagrams/drawing20.xml"/><Relationship Id="rId31" Type="http://schemas.openxmlformats.org/officeDocument/2006/relationships/diagramColors" Target="../diagrams/colors20.xml"/><Relationship Id="rId30" Type="http://schemas.openxmlformats.org/officeDocument/2006/relationships/diagramQuickStyle" Target="../diagrams/quickStyle20.xml"/><Relationship Id="rId3" Type="http://schemas.openxmlformats.org/officeDocument/2006/relationships/diagramLayout" Target="../diagrams/layout15.xml"/><Relationship Id="rId29" Type="http://schemas.openxmlformats.org/officeDocument/2006/relationships/diagramLayout" Target="../diagrams/layout20.xml"/><Relationship Id="rId28" Type="http://schemas.openxmlformats.org/officeDocument/2006/relationships/diagramData" Target="../diagrams/data20.xml"/><Relationship Id="rId27" Type="http://schemas.openxmlformats.org/officeDocument/2006/relationships/image" Target="../media/image5.png"/><Relationship Id="rId26" Type="http://schemas.microsoft.com/office/2007/relationships/diagramDrawing" Target="../diagrams/drawing19.xml"/><Relationship Id="rId25" Type="http://schemas.openxmlformats.org/officeDocument/2006/relationships/diagramColors" Target="../diagrams/colors19.xml"/><Relationship Id="rId24" Type="http://schemas.openxmlformats.org/officeDocument/2006/relationships/diagramQuickStyle" Target="../diagrams/quickStyle19.xml"/><Relationship Id="rId23" Type="http://schemas.openxmlformats.org/officeDocument/2006/relationships/diagramLayout" Target="../diagrams/layout19.xml"/><Relationship Id="rId22" Type="http://schemas.openxmlformats.org/officeDocument/2006/relationships/diagramData" Target="../diagrams/data19.xml"/><Relationship Id="rId21" Type="http://schemas.microsoft.com/office/2007/relationships/diagramDrawing" Target="../diagrams/drawing18.xml"/><Relationship Id="rId20" Type="http://schemas.openxmlformats.org/officeDocument/2006/relationships/diagramColors" Target="../diagrams/colors18.xml"/><Relationship Id="rId2" Type="http://schemas.openxmlformats.org/officeDocument/2006/relationships/diagramData" Target="../diagrams/data15.xml"/><Relationship Id="rId19" Type="http://schemas.openxmlformats.org/officeDocument/2006/relationships/diagramQuickStyle" Target="../diagrams/quickStyle18.xml"/><Relationship Id="rId18" Type="http://schemas.openxmlformats.org/officeDocument/2006/relationships/diagramLayout" Target="../diagrams/layout18.xml"/><Relationship Id="rId17" Type="http://schemas.openxmlformats.org/officeDocument/2006/relationships/diagramData" Target="../diagrams/data18.xml"/><Relationship Id="rId16" Type="http://schemas.microsoft.com/office/2007/relationships/diagramDrawing" Target="../diagrams/drawing17.xml"/><Relationship Id="rId15" Type="http://schemas.openxmlformats.org/officeDocument/2006/relationships/diagramColors" Target="../diagrams/colors17.xml"/><Relationship Id="rId14" Type="http://schemas.openxmlformats.org/officeDocument/2006/relationships/diagramQuickStyle" Target="../diagrams/quickStyle17.xml"/><Relationship Id="rId13" Type="http://schemas.openxmlformats.org/officeDocument/2006/relationships/diagramLayout" Target="../diagrams/layout17.xml"/><Relationship Id="rId12" Type="http://schemas.openxmlformats.org/officeDocument/2006/relationships/diagramData" Target="../diagrams/data17.xml"/><Relationship Id="rId11" Type="http://schemas.microsoft.com/office/2007/relationships/diagramDrawing" Target="../diagrams/drawing16.xml"/><Relationship Id="rId10" Type="http://schemas.openxmlformats.org/officeDocument/2006/relationships/diagramColors" Target="../diagrams/colors16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5.xml"/><Relationship Id="rId8" Type="http://schemas.openxmlformats.org/officeDocument/2006/relationships/diagramLayout" Target="../diagrams/layout25.xml"/><Relationship Id="rId7" Type="http://schemas.openxmlformats.org/officeDocument/2006/relationships/diagramData" Target="../diagrams/data25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8.png"/><Relationship Id="rId16" Type="http://schemas.microsoft.com/office/2007/relationships/diagramDrawing" Target="../diagrams/drawing26.xml"/><Relationship Id="rId15" Type="http://schemas.openxmlformats.org/officeDocument/2006/relationships/diagramColors" Target="../diagrams/colors26.xml"/><Relationship Id="rId14" Type="http://schemas.openxmlformats.org/officeDocument/2006/relationships/diagramQuickStyle" Target="../diagrams/quickStyle26.xml"/><Relationship Id="rId13" Type="http://schemas.openxmlformats.org/officeDocument/2006/relationships/diagramLayout" Target="../diagrams/layout26.xml"/><Relationship Id="rId12" Type="http://schemas.openxmlformats.org/officeDocument/2006/relationships/diagramData" Target="../diagrams/data26.xml"/><Relationship Id="rId11" Type="http://schemas.microsoft.com/office/2007/relationships/diagramDrawing" Target="../diagrams/drawing25.xml"/><Relationship Id="rId10" Type="http://schemas.openxmlformats.org/officeDocument/2006/relationships/diagramColors" Target="../diagrams/colors25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8.xml"/><Relationship Id="rId8" Type="http://schemas.openxmlformats.org/officeDocument/2006/relationships/diagramLayout" Target="../diagrams/layout28.xml"/><Relationship Id="rId7" Type="http://schemas.openxmlformats.org/officeDocument/2006/relationships/diagramData" Target="../diagrams/data28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9.jpeg"/><Relationship Id="rId17" Type="http://schemas.openxmlformats.org/officeDocument/2006/relationships/image" Target="../media/image8.png"/><Relationship Id="rId16" Type="http://schemas.microsoft.com/office/2007/relationships/diagramDrawing" Target="../diagrams/drawing29.xml"/><Relationship Id="rId15" Type="http://schemas.openxmlformats.org/officeDocument/2006/relationships/diagramColors" Target="../diagrams/colors29.xml"/><Relationship Id="rId14" Type="http://schemas.openxmlformats.org/officeDocument/2006/relationships/diagramQuickStyle" Target="../diagrams/quickStyle29.xml"/><Relationship Id="rId13" Type="http://schemas.openxmlformats.org/officeDocument/2006/relationships/diagramLayout" Target="../diagrams/layout29.xml"/><Relationship Id="rId12" Type="http://schemas.openxmlformats.org/officeDocument/2006/relationships/diagramData" Target="../diagrams/data29.xml"/><Relationship Id="rId11" Type="http://schemas.microsoft.com/office/2007/relationships/diagramDrawing" Target="../diagrams/drawing28.xml"/><Relationship Id="rId10" Type="http://schemas.openxmlformats.org/officeDocument/2006/relationships/diagramColors" Target="../diagrams/colors28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1.xml"/><Relationship Id="rId8" Type="http://schemas.openxmlformats.org/officeDocument/2006/relationships/diagramQuickStyle" Target="../diagrams/quickStyle31.xml"/><Relationship Id="rId73" Type="http://schemas.openxmlformats.org/officeDocument/2006/relationships/slideLayout" Target="../slideLayouts/slideLayout7.xml"/><Relationship Id="rId72" Type="http://schemas.openxmlformats.org/officeDocument/2006/relationships/image" Target="../media/image10.png"/><Relationship Id="rId71" Type="http://schemas.microsoft.com/office/2007/relationships/diagramDrawing" Target="../diagrams/drawing43.xml"/><Relationship Id="rId70" Type="http://schemas.openxmlformats.org/officeDocument/2006/relationships/diagramColors" Target="../diagrams/colors43.xml"/><Relationship Id="rId7" Type="http://schemas.openxmlformats.org/officeDocument/2006/relationships/diagramLayout" Target="../diagrams/layout31.xml"/><Relationship Id="rId69" Type="http://schemas.openxmlformats.org/officeDocument/2006/relationships/diagramQuickStyle" Target="../diagrams/quickStyle43.xml"/><Relationship Id="rId68" Type="http://schemas.openxmlformats.org/officeDocument/2006/relationships/diagramLayout" Target="../diagrams/layout43.xml"/><Relationship Id="rId67" Type="http://schemas.openxmlformats.org/officeDocument/2006/relationships/diagramData" Target="../diagrams/data43.xml"/><Relationship Id="rId66" Type="http://schemas.microsoft.com/office/2007/relationships/diagramDrawing" Target="../diagrams/drawing42.xml"/><Relationship Id="rId65" Type="http://schemas.openxmlformats.org/officeDocument/2006/relationships/diagramColors" Target="../diagrams/colors42.xml"/><Relationship Id="rId64" Type="http://schemas.openxmlformats.org/officeDocument/2006/relationships/diagramQuickStyle" Target="../diagrams/quickStyle42.xml"/><Relationship Id="rId63" Type="http://schemas.openxmlformats.org/officeDocument/2006/relationships/diagramLayout" Target="../diagrams/layout42.xml"/><Relationship Id="rId62" Type="http://schemas.openxmlformats.org/officeDocument/2006/relationships/diagramData" Target="../diagrams/data42.xml"/><Relationship Id="rId61" Type="http://schemas.microsoft.com/office/2007/relationships/diagramDrawing" Target="../diagrams/drawing41.xml"/><Relationship Id="rId60" Type="http://schemas.openxmlformats.org/officeDocument/2006/relationships/diagramColors" Target="../diagrams/colors41.xml"/><Relationship Id="rId6" Type="http://schemas.openxmlformats.org/officeDocument/2006/relationships/diagramData" Target="../diagrams/data31.xml"/><Relationship Id="rId59" Type="http://schemas.openxmlformats.org/officeDocument/2006/relationships/diagramQuickStyle" Target="../diagrams/quickStyle41.xml"/><Relationship Id="rId58" Type="http://schemas.openxmlformats.org/officeDocument/2006/relationships/diagramLayout" Target="../diagrams/layout41.xml"/><Relationship Id="rId57" Type="http://schemas.openxmlformats.org/officeDocument/2006/relationships/diagramData" Target="../diagrams/data41.xml"/><Relationship Id="rId56" Type="http://schemas.microsoft.com/office/2007/relationships/diagramDrawing" Target="../diagrams/drawing40.xml"/><Relationship Id="rId55" Type="http://schemas.openxmlformats.org/officeDocument/2006/relationships/diagramColors" Target="../diagrams/colors40.xml"/><Relationship Id="rId54" Type="http://schemas.openxmlformats.org/officeDocument/2006/relationships/diagramQuickStyle" Target="../diagrams/quickStyle40.xml"/><Relationship Id="rId53" Type="http://schemas.openxmlformats.org/officeDocument/2006/relationships/diagramLayout" Target="../diagrams/layout40.xml"/><Relationship Id="rId52" Type="http://schemas.openxmlformats.org/officeDocument/2006/relationships/diagramData" Target="../diagrams/data40.xml"/><Relationship Id="rId51" Type="http://schemas.microsoft.com/office/2007/relationships/diagramDrawing" Target="../diagrams/drawing39.xml"/><Relationship Id="rId50" Type="http://schemas.openxmlformats.org/officeDocument/2006/relationships/diagramColors" Target="../diagrams/colors39.xml"/><Relationship Id="rId5" Type="http://schemas.microsoft.com/office/2007/relationships/diagramDrawing" Target="../diagrams/drawing30.xml"/><Relationship Id="rId49" Type="http://schemas.openxmlformats.org/officeDocument/2006/relationships/diagramQuickStyle" Target="../diagrams/quickStyle39.xml"/><Relationship Id="rId48" Type="http://schemas.openxmlformats.org/officeDocument/2006/relationships/diagramLayout" Target="../diagrams/layout39.xml"/><Relationship Id="rId47" Type="http://schemas.openxmlformats.org/officeDocument/2006/relationships/diagramData" Target="../diagrams/data39.xml"/><Relationship Id="rId46" Type="http://schemas.microsoft.com/office/2007/relationships/diagramDrawing" Target="../diagrams/drawing38.xml"/><Relationship Id="rId45" Type="http://schemas.openxmlformats.org/officeDocument/2006/relationships/diagramColors" Target="../diagrams/colors38.xml"/><Relationship Id="rId44" Type="http://schemas.openxmlformats.org/officeDocument/2006/relationships/diagramQuickStyle" Target="../diagrams/quickStyle38.xml"/><Relationship Id="rId43" Type="http://schemas.openxmlformats.org/officeDocument/2006/relationships/diagramLayout" Target="../diagrams/layout38.xml"/><Relationship Id="rId42" Type="http://schemas.openxmlformats.org/officeDocument/2006/relationships/diagramData" Target="../diagrams/data38.xml"/><Relationship Id="rId41" Type="http://schemas.microsoft.com/office/2007/relationships/diagramDrawing" Target="../diagrams/drawing37.xml"/><Relationship Id="rId40" Type="http://schemas.openxmlformats.org/officeDocument/2006/relationships/diagramColors" Target="../diagrams/colors37.xml"/><Relationship Id="rId4" Type="http://schemas.openxmlformats.org/officeDocument/2006/relationships/diagramColors" Target="../diagrams/colors30.xml"/><Relationship Id="rId39" Type="http://schemas.openxmlformats.org/officeDocument/2006/relationships/diagramQuickStyle" Target="../diagrams/quickStyle37.xml"/><Relationship Id="rId38" Type="http://schemas.openxmlformats.org/officeDocument/2006/relationships/diagramLayout" Target="../diagrams/layout37.xml"/><Relationship Id="rId37" Type="http://schemas.openxmlformats.org/officeDocument/2006/relationships/diagramData" Target="../diagrams/data37.xml"/><Relationship Id="rId36" Type="http://schemas.microsoft.com/office/2007/relationships/diagramDrawing" Target="../diagrams/drawing36.xml"/><Relationship Id="rId35" Type="http://schemas.openxmlformats.org/officeDocument/2006/relationships/diagramColors" Target="../diagrams/colors36.xml"/><Relationship Id="rId34" Type="http://schemas.openxmlformats.org/officeDocument/2006/relationships/diagramQuickStyle" Target="../diagrams/quickStyle36.xml"/><Relationship Id="rId33" Type="http://schemas.openxmlformats.org/officeDocument/2006/relationships/diagramLayout" Target="../diagrams/layout36.xml"/><Relationship Id="rId32" Type="http://schemas.openxmlformats.org/officeDocument/2006/relationships/diagramData" Target="../diagrams/data36.xml"/><Relationship Id="rId31" Type="http://schemas.microsoft.com/office/2007/relationships/diagramDrawing" Target="../diagrams/drawing35.xml"/><Relationship Id="rId30" Type="http://schemas.openxmlformats.org/officeDocument/2006/relationships/diagramColors" Target="../diagrams/colors35.xml"/><Relationship Id="rId3" Type="http://schemas.openxmlformats.org/officeDocument/2006/relationships/diagramQuickStyle" Target="../diagrams/quickStyle30.xml"/><Relationship Id="rId29" Type="http://schemas.openxmlformats.org/officeDocument/2006/relationships/diagramQuickStyle" Target="../diagrams/quickStyle35.xml"/><Relationship Id="rId28" Type="http://schemas.openxmlformats.org/officeDocument/2006/relationships/diagramLayout" Target="../diagrams/layout35.xml"/><Relationship Id="rId27" Type="http://schemas.openxmlformats.org/officeDocument/2006/relationships/diagramData" Target="../diagrams/data35.xml"/><Relationship Id="rId26" Type="http://schemas.microsoft.com/office/2007/relationships/diagramDrawing" Target="../diagrams/drawing34.xml"/><Relationship Id="rId25" Type="http://schemas.openxmlformats.org/officeDocument/2006/relationships/diagramColors" Target="../diagrams/colors34.xml"/><Relationship Id="rId24" Type="http://schemas.openxmlformats.org/officeDocument/2006/relationships/diagramQuickStyle" Target="../diagrams/quickStyle34.xml"/><Relationship Id="rId23" Type="http://schemas.openxmlformats.org/officeDocument/2006/relationships/diagramLayout" Target="../diagrams/layout34.xml"/><Relationship Id="rId22" Type="http://schemas.openxmlformats.org/officeDocument/2006/relationships/diagramData" Target="../diagrams/data34.xml"/><Relationship Id="rId21" Type="http://schemas.microsoft.com/office/2007/relationships/diagramDrawing" Target="../diagrams/drawing33.xml"/><Relationship Id="rId20" Type="http://schemas.openxmlformats.org/officeDocument/2006/relationships/diagramColors" Target="../diagrams/colors33.xml"/><Relationship Id="rId2" Type="http://schemas.openxmlformats.org/officeDocument/2006/relationships/diagramLayout" Target="../diagrams/layout30.xml"/><Relationship Id="rId19" Type="http://schemas.openxmlformats.org/officeDocument/2006/relationships/diagramQuickStyle" Target="../diagrams/quickStyle33.xml"/><Relationship Id="rId18" Type="http://schemas.openxmlformats.org/officeDocument/2006/relationships/diagramLayout" Target="../diagrams/layout33.xml"/><Relationship Id="rId17" Type="http://schemas.openxmlformats.org/officeDocument/2006/relationships/diagramData" Target="../diagrams/data33.xml"/><Relationship Id="rId16" Type="http://schemas.openxmlformats.org/officeDocument/2006/relationships/image" Target="../media/image2.png"/><Relationship Id="rId15" Type="http://schemas.microsoft.com/office/2007/relationships/diagramDrawing" Target="../diagrams/drawing32.xml"/><Relationship Id="rId14" Type="http://schemas.openxmlformats.org/officeDocument/2006/relationships/diagramColors" Target="../diagrams/colors32.xml"/><Relationship Id="rId13" Type="http://schemas.openxmlformats.org/officeDocument/2006/relationships/diagramQuickStyle" Target="../diagrams/quickStyle32.xml"/><Relationship Id="rId12" Type="http://schemas.openxmlformats.org/officeDocument/2006/relationships/diagramLayout" Target="../diagrams/layout32.xml"/><Relationship Id="rId11" Type="http://schemas.openxmlformats.org/officeDocument/2006/relationships/diagramData" Target="../diagrams/data32.xml"/><Relationship Id="rId10" Type="http://schemas.microsoft.com/office/2007/relationships/diagramDrawing" Target="../diagrams/drawing31.xml"/><Relationship Id="rId1" Type="http://schemas.openxmlformats.org/officeDocument/2006/relationships/diagramData" Target="../diagrams/data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182495" y="328295"/>
            <a:ext cx="9483090" cy="9880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57187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Муниципальное бюджетное дошкольное образовательное учреждение 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57187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«Детский сад № 20 «Башлам» г. Гудермес Гудермесского муниципального района»</a:t>
            </a:r>
            <a:endParaRPr lang="ru-RU" altLang="en-US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2182495" y="1722755"/>
            <a:ext cx="9483090" cy="3162935"/>
          </a:xfrm>
          <a:prstGeom prst="flowChartAlternate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Познавательно-творческий проект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«Бессмертный герой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– Канти Абдурахманов»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приурочен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80-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летию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Дню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Победы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а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также</a:t>
            </a:r>
            <a:r>
              <a:rPr lang="ru-RU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ru-RU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Году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защитника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Отечества</a:t>
            </a:r>
            <a:r>
              <a:rPr lang="en-US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ru-RU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69515" y="5252720"/>
            <a:ext cx="8956675" cy="117983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57187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Разработчик проекта: старший воспитатель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57187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Боршигова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Хава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Саидбековна 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/>
        </p:nvGraphicFramePr>
        <p:xfrm>
          <a:off x="4192270" y="74295"/>
          <a:ext cx="6546215" cy="152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1" name="Схема 20"/>
          <p:cNvGraphicFramePr/>
          <p:nvPr/>
        </p:nvGraphicFramePr>
        <p:xfrm>
          <a:off x="1929892" y="1636611"/>
          <a:ext cx="6096000" cy="1277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3" name="Схема 22"/>
          <p:cNvGraphicFramePr/>
          <p:nvPr/>
        </p:nvGraphicFramePr>
        <p:xfrm>
          <a:off x="1929892" y="3137680"/>
          <a:ext cx="6096000" cy="98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5" name="Схема 24"/>
          <p:cNvGraphicFramePr/>
          <p:nvPr/>
        </p:nvGraphicFramePr>
        <p:xfrm>
          <a:off x="1929892" y="4438970"/>
          <a:ext cx="6096000" cy="98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27" name="Схема 26"/>
          <p:cNvGraphicFramePr/>
          <p:nvPr/>
        </p:nvGraphicFramePr>
        <p:xfrm>
          <a:off x="1929892" y="5739768"/>
          <a:ext cx="6096000" cy="685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pic>
        <p:nvPicPr>
          <p:cNvPr id="29" name="Рисунок 28" descr="Герой из Аргуна Канти Абдурахманов - Статьи - Аргунская городская газета  «Аргун»"/>
          <p:cNvPicPr/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53" y="1733326"/>
            <a:ext cx="3604786" cy="4745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3438253" y="486043"/>
            <a:ext cx="602542" cy="912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1" grpId="0">
        <p:bldAsOne/>
      </p:bldGraphic>
      <p:bldGraphic spid="23" grpId="0">
        <p:bldAsOne/>
      </p:bldGraphic>
      <p:bldGraphic spid="25" grpId="0">
        <p:bldAsOne/>
      </p:bldGraphic>
      <p:bldGraphic spid="2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86995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028440" y="160020"/>
            <a:ext cx="5813425" cy="884555"/>
          </a:xfrm>
          <a:prstGeom prst="roundRect">
            <a:avLst>
              <a:gd name="adj" fmla="val 1541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 проекта 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6120" y="1203960"/>
            <a:ext cx="10565765" cy="55149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464435" y="1392555"/>
          <a:ext cx="9458325" cy="5151120"/>
        </p:xfrm>
        <a:graphic>
          <a:graphicData uri="http://schemas.openxmlformats.org/drawingml/2006/table">
            <a:tbl>
              <a:tblPr firstRow="1" firstCol="1" bandRow="1"/>
              <a:tblGrid>
                <a:gridCol w="622935"/>
                <a:gridCol w="1476375"/>
                <a:gridCol w="6093460"/>
                <a:gridCol w="1265555"/>
              </a:tblGrid>
              <a:tr h="775335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410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Планирующий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 плана  движения  к  цели.</a:t>
                      </a:r>
                      <a:b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 плана  работы  с родителями воспитанников.</a:t>
                      </a:r>
                      <a:b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 за  помощью    к специалистам ДОУ, родителям (творческий поиск).</a:t>
                      </a:r>
                      <a:b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 плана-схемы  реализации  проекта, ознакомление.</a:t>
                      </a:r>
                      <a:b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 информации, материалов  для  реализации  проекта  при помощи  различных  средств.</a:t>
                      </a:r>
                      <a:endParaRPr lang="ru-RU" altLang="ru-RU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с 20.09.2024 г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29.11.2024 г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860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Основной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 разнообразной  деятельности (игры,  праздники, наблюдения, экскурсии, опыта, творческие  задания  и др.);</a:t>
                      </a:r>
                      <a:b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Домашние  задания  родителям  и детям;</a:t>
                      </a:r>
                      <a:b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Самостоятельные  творческие  работы: поделки, рисунки, альбомы, выпуск  газет, выставка  плакатов  и пр., подбор  материалов.</a:t>
                      </a:r>
                      <a:endParaRPr lang="ru-RU" altLang="ru-RU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с 02.12.2024 г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09.05.2025 г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515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Заключительный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 презентации проекта  через  различные  формы (праздники, открытые  мероприятия для родителей, выставки) Выдвижение  новых  проблем, идей;</a:t>
                      </a:r>
                      <a:b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alt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 итогов (обобщение  опыта  педагогов через  различные  формы)</a:t>
                      </a:r>
                      <a:endParaRPr lang="ru-RU" altLang="ru-RU" sz="1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12.05.2025 г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470"/>
            <a:ext cx="12190730" cy="693547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175" y="548640"/>
            <a:ext cx="3932555" cy="236791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20" y="2916555"/>
            <a:ext cx="4431665" cy="2177415"/>
          </a:xfrm>
          <a:prstGeom prst="rect">
            <a:avLst/>
          </a:prstGeom>
        </p:spPr>
      </p:pic>
      <p:pic>
        <p:nvPicPr>
          <p:cNvPr id="3" name="Изображение 2" descr="index (2)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060" y="2914650"/>
            <a:ext cx="4384675" cy="221615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328545" y="5093970"/>
            <a:ext cx="9266555" cy="14598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2"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Аргуна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имени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Героя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Канти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Абдурахманова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81095" y="40640"/>
            <a:ext cx="7251065" cy="68770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0"/>
            <a:ext cx="1222756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/>
        </p:nvGraphicFramePr>
        <p:xfrm>
          <a:off x="2149475" y="146685"/>
          <a:ext cx="9763760" cy="245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27655" y="2148205"/>
            <a:ext cx="4591050" cy="412432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3"/>
          <a:stretch>
            <a:fillRect/>
          </a:stretch>
        </p:blipFill>
        <p:spPr>
          <a:xfrm>
            <a:off x="8117840" y="2147570"/>
            <a:ext cx="3044825" cy="412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2000" cy="6857365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/>
        </p:nvGraphicFramePr>
        <p:xfrm>
          <a:off x="8273415" y="918845"/>
          <a:ext cx="3474085" cy="4473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7535" y="918845"/>
            <a:ext cx="6171565" cy="481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2000" cy="6857365"/>
          </a:xfrm>
          <a:prstGeom prst="rect">
            <a:avLst/>
          </a:prstGeom>
        </p:spPr>
      </p:pic>
      <p:pic>
        <p:nvPicPr>
          <p:cNvPr id="2" name="Изображение 1" descr="index (2)(1)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55" y="1030605"/>
            <a:ext cx="6377305" cy="434530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557895" y="1794510"/>
            <a:ext cx="3234690" cy="27254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lvl="0" algn="l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ООД по познавательному развитию на тему : «Даймехкан историн аг1онаш»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0"/>
            <a:ext cx="12192000" cy="6858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2077085" y="5358765"/>
          <a:ext cx="9849485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4655" y="264160"/>
            <a:ext cx="6358255" cy="316484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43600" y="2390140"/>
            <a:ext cx="5382260" cy="2783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461875" cy="685863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140" y="875665"/>
            <a:ext cx="3618230" cy="51060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645" y="267335"/>
            <a:ext cx="2915920" cy="632269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084945" y="1794510"/>
            <a:ext cx="2964180" cy="32512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 для родителей 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«Мы не вправе их забыть»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461875" cy="6858635"/>
          </a:xfrm>
          <a:prstGeom prst="rect">
            <a:avLst/>
          </a:prstGeom>
        </p:spPr>
      </p:pic>
      <p:pic>
        <p:nvPicPr>
          <p:cNvPr id="19" name="Рисунок 19" descr="Треугольные письма войны… | НИОС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05" y="1730375"/>
            <a:ext cx="2827020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1" descr="Концерт &quot;Фронтовые письма&quot; — Новости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6" b="196"/>
          <a:stretch>
            <a:fillRect/>
          </a:stretch>
        </p:blipFill>
        <p:spPr bwMode="auto">
          <a:xfrm>
            <a:off x="9319260" y="1730375"/>
            <a:ext cx="2873375" cy="3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Письма с фронта | mos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520" y="2000250"/>
            <a:ext cx="3687445" cy="4658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872230" y="360045"/>
            <a:ext cx="6661785" cy="111569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с фронта </a:t>
            </a:r>
            <a:endParaRPr lang="ru-RU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35"/>
            <a:ext cx="12192000" cy="69469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/>
        </p:nvGraphicFramePr>
        <p:xfrm>
          <a:off x="2762792" y="497953"/>
          <a:ext cx="8408126" cy="164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2" name="Рисунок 11" descr="Мемориальный комплекс Славы имени Ахмата Кадырова, отзыв от Maximus67 –  &quot;Мемориальный комплекс Славы имени А.А. Кадырова&quot;, Грозный, Россия, Май 2021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40" y="2196452"/>
            <a:ext cx="7979229" cy="4398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1217" t="21021" r="28524" b="8461"/>
          <a:stretch>
            <a:fillRect/>
          </a:stretch>
        </p:blipFill>
        <p:spPr>
          <a:xfrm>
            <a:off x="1868226" y="534616"/>
            <a:ext cx="5158333" cy="5082413"/>
          </a:xfrm>
          <a:prstGeom prst="rect">
            <a:avLst/>
          </a:prstGeom>
        </p:spPr>
      </p:pic>
      <p:pic>
        <p:nvPicPr>
          <p:cNvPr id="8" name="Рисунок 7" descr="Канти Абдурахманов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81" y="884120"/>
            <a:ext cx="4628197" cy="438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9485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708910" y="424180"/>
            <a:ext cx="8637905" cy="11474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реализации проекта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12315" y="1985645"/>
            <a:ext cx="9992995" cy="436689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 процессе реализации проекта дети познакомились именами Чеченских героев с городами-героями, получили углубленные знания о нашей Родине, её защитниках. 	Воспитанники стали больше интересоваться историей Чеченского народа, подвигами героев нашего народа. Дошкольники испытывают чувство гордости и уважения к старшему поколению. Дети стали добрее, внимательнее, отзывчивее и более любознательны. Организованная педагогическая деятельность вызвала живой отклик у родителей, представителей старшего поколения воспитанников. Их заинтересованность способствовала тесному педагогическому сотрудничеству. Повысилась активность родителей в патриотическом воспитании детей в семье.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Реализация данного проекта позволила осуществить инновационную деятельность, повысить профессиональный уровень, работать в тесной взаимосвязи «дети – родители – педагоги».</a:t>
            </a:r>
            <a:endParaRPr lang="ru-RU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9485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678430" y="410845"/>
            <a:ext cx="8684895" cy="11169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(промежуточные) по результатм проекта: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07235" y="1890395"/>
            <a:ext cx="9944735" cy="43510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еще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весь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2024-2025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планируются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«На защите Родины»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на День Защитника Отечества,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масштабное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приуроченное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80-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памятнику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неизвестного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солдата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цикл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бесед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презентаций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1234" y="496256"/>
            <a:ext cx="61395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 ГЕРОЯ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КАНТИ АБДУРАХМАНОВА 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БУДЕТ ЖИТЬ ВЕЧНО! 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Наклейки &quot;1941-1945 с орденом ''Отечественная война''&quot; (ШН-8491) - купить в  Москве недорого: наглядные пособия в интернет-магазине С-5.ru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624" y="4112476"/>
            <a:ext cx="4029347" cy="258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77" y="496256"/>
            <a:ext cx="3622976" cy="569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9485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947670" y="2129790"/>
            <a:ext cx="8319135" cy="280479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alt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10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5626316" y="692777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2227580" y="1724025"/>
          <a:ext cx="9313545" cy="486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4888677" y="772148"/>
            <a:ext cx="602542" cy="912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3144728" y="302958"/>
          <a:ext cx="7305558" cy="1203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2749322" y="2009165"/>
          <a:ext cx="4667217" cy="46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2779315" y="2662816"/>
          <a:ext cx="4667217" cy="1816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2779315" y="4650433"/>
          <a:ext cx="4667217" cy="844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1" name="Схема 20"/>
          <p:cNvGraphicFramePr/>
          <p:nvPr/>
        </p:nvGraphicFramePr>
        <p:xfrm>
          <a:off x="2810767" y="5798156"/>
          <a:ext cx="4667217" cy="67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2060065" y="5825469"/>
            <a:ext cx="602542" cy="91228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2013266" y="4713566"/>
            <a:ext cx="602542" cy="912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2028614" y="3201776"/>
            <a:ext cx="602542" cy="91228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1950362" y="1885154"/>
            <a:ext cx="602542" cy="912287"/>
          </a:xfrm>
          <a:prstGeom prst="rect">
            <a:avLst/>
          </a:prstGeom>
        </p:spPr>
      </p:pic>
      <p:pic>
        <p:nvPicPr>
          <p:cNvPr id="34" name="Рисунок 33" descr="Бессмертный полк. Грозный. Абдурахманов Канти Абдурахманович"/>
          <p:cNvPicPr/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044" y="1954657"/>
            <a:ext cx="3430397" cy="4519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570"/>
            <a:ext cx="12192000" cy="697357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5343719" y="706174"/>
          <a:ext cx="4790650" cy="547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3" name="Схема 22"/>
          <p:cNvGraphicFramePr/>
          <p:nvPr/>
        </p:nvGraphicFramePr>
        <p:xfrm>
          <a:off x="5377595" y="1812478"/>
          <a:ext cx="4790650" cy="78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4" name="Схема 23"/>
          <p:cNvGraphicFramePr/>
          <p:nvPr/>
        </p:nvGraphicFramePr>
        <p:xfrm>
          <a:off x="5363066" y="3070022"/>
          <a:ext cx="4821598" cy="1121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5" name="Схема 24"/>
          <p:cNvGraphicFramePr/>
          <p:nvPr/>
        </p:nvGraphicFramePr>
        <p:xfrm>
          <a:off x="5422148" y="4741996"/>
          <a:ext cx="4821598" cy="1428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10702055" y="576338"/>
            <a:ext cx="602542" cy="9122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10741244" y="1864874"/>
            <a:ext cx="602542" cy="9122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10703673" y="3252824"/>
            <a:ext cx="602542" cy="912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10702056" y="4999942"/>
            <a:ext cx="602542" cy="912287"/>
          </a:xfrm>
          <a:prstGeom prst="rect">
            <a:avLst/>
          </a:prstGeom>
        </p:spPr>
      </p:pic>
      <p:pic>
        <p:nvPicPr>
          <p:cNvPr id="28" name="Рисунок 27" descr="Герой России Канти Абдурахманов из Аргуна - Статьи - Аргунская городская  газета «Аргун»"/>
          <p:cNvPicPr/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2518" r="48808"/>
          <a:stretch>
            <a:fillRect/>
          </a:stretch>
        </p:blipFill>
        <p:spPr bwMode="auto">
          <a:xfrm>
            <a:off x="1881051" y="1306286"/>
            <a:ext cx="3192345" cy="3833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591415" cy="688975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3993734" y="309455"/>
          <a:ext cx="5984893" cy="190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3" name="Схема 22"/>
          <p:cNvGraphicFramePr/>
          <p:nvPr/>
        </p:nvGraphicFramePr>
        <p:xfrm>
          <a:off x="3935339" y="1750188"/>
          <a:ext cx="4080533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5" name="Схема 24"/>
          <p:cNvGraphicFramePr/>
          <p:nvPr/>
        </p:nvGraphicFramePr>
        <p:xfrm>
          <a:off x="3916753" y="4208491"/>
          <a:ext cx="4099119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3331492" y="606415"/>
            <a:ext cx="602542" cy="912287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1966388" y="2013280"/>
          <a:ext cx="6096000" cy="98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5781917" y="3134784"/>
          <a:ext cx="6096000" cy="1277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966388" y="4512723"/>
          <a:ext cx="5984433" cy="685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5781917" y="5398088"/>
          <a:ext cx="6116349" cy="917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2323189" y="1029780"/>
          <a:ext cx="9161060" cy="3020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65" y="3617907"/>
            <a:ext cx="7667897" cy="2924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1903542" y="739399"/>
          <a:ext cx="4722059" cy="3934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45" y="4323677"/>
            <a:ext cx="7667897" cy="2924134"/>
          </a:xfrm>
          <a:prstGeom prst="rect">
            <a:avLst/>
          </a:prstGeom>
        </p:spPr>
      </p:pic>
      <p:pic>
        <p:nvPicPr>
          <p:cNvPr id="13" name="Рисунок 12" descr="Бессмертный полк. Грозный. Абдурахманов Канти Абдурахманович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93" y="858910"/>
            <a:ext cx="5060548" cy="3344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3000">
              <a:schemeClr val="accent1">
                <a:lumMod val="45000"/>
                <a:lumOff val="55000"/>
              </a:schemeClr>
            </a:gs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4698853" y="714375"/>
          <a:ext cx="2516335" cy="8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1191418" y="2037673"/>
          <a:ext cx="3983831" cy="3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905689" y="1121201"/>
          <a:ext cx="5155477" cy="486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58" y="0"/>
            <a:ext cx="12192000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/>
        </p:nvGraphicFramePr>
        <p:xfrm>
          <a:off x="5853513" y="144254"/>
          <a:ext cx="1887055" cy="388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2032700" y="618176"/>
          <a:ext cx="8398741" cy="503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3483427" y="1176502"/>
          <a:ext cx="8431357" cy="519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2032700" y="1752993"/>
          <a:ext cx="8300035" cy="796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3483427" y="2583000"/>
          <a:ext cx="8326808" cy="859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2016536" y="3481983"/>
          <a:ext cx="8158928" cy="61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3483427" y="4140894"/>
          <a:ext cx="8302273" cy="69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2032700" y="4893804"/>
          <a:ext cx="8090264" cy="529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  <p:graphicFrame>
        <p:nvGraphicFramePr>
          <p:cNvPr id="24" name="Схема 23"/>
          <p:cNvGraphicFramePr/>
          <p:nvPr/>
        </p:nvGraphicFramePr>
        <p:xfrm>
          <a:off x="3483426" y="5484945"/>
          <a:ext cx="8302273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7" r:lo="rId58" r:qs="rId59" r:cs="rId60"/>
          </a:graphicData>
        </a:graphic>
      </p:graphicFrame>
      <p:graphicFrame>
        <p:nvGraphicFramePr>
          <p:cNvPr id="26" name="Схема 25"/>
          <p:cNvGraphicFramePr/>
          <p:nvPr/>
        </p:nvGraphicFramePr>
        <p:xfrm>
          <a:off x="2016536" y="5948075"/>
          <a:ext cx="7760765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2" r:lo="rId63" r:qs="rId64" r:cs="rId65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3523219" y="6405827"/>
          <a:ext cx="826248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7" r:lo="rId68" r:qs="rId69" r:cs="rId70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02">
            <a:off x="5423752" y="104058"/>
            <a:ext cx="344942" cy="522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  <p:bldGraphic spid="11" grpId="0">
        <p:bldAsOne/>
      </p:bldGraphic>
      <p:bldGraphic spid="13" grpId="0">
        <p:bldAsOne/>
      </p:bldGraphic>
      <p:bldGraphic spid="15" grpId="0">
        <p:bldAsOne/>
      </p:bldGraphic>
      <p:bldGraphic spid="18" grpId="0">
        <p:bldAsOne/>
      </p:bldGraphic>
      <p:bldGraphic spid="20" grpId="0">
        <p:bldAsOne/>
      </p:bldGraphic>
      <p:bldGraphic spid="22" grpId="0">
        <p:bldAsOne/>
      </p:bldGraphic>
      <p:bldGraphic spid="24" grpId="0">
        <p:bldAsOne/>
      </p:bldGraphic>
      <p:bldGraphic spid="26" grpId="0">
        <p:bldAsOne/>
      </p:bldGraphic>
      <p:bldGraphic spid="28" grpId="0">
        <p:bldAsOne/>
      </p:bldGraphic>
    </p:bldLst>
  </p:timing>
</p:sld>
</file>

<file path=ppt/tags/tag1.xml><?xml version="1.0" encoding="utf-8"?>
<p:tagLst xmlns:p="http://schemas.openxmlformats.org/presentationml/2006/main">
  <p:tag name="TABLE_ENDDRAG_ORIGIN_RECT" val="744*470"/>
  <p:tag name="TABLE_ENDDRAG_RECT" val="194*109*744*470"/>
</p:tagLst>
</file>

<file path=ppt/theme/theme1.xml><?xml version="1.0" encoding="utf-8"?>
<a:theme xmlns:a="http://schemas.openxmlformats.org/drawingml/2006/main" name="Ретро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3134</Words>
  <Application>WPS Presentation</Application>
  <PresentationFormat>Широкоэкранный</PresentationFormat>
  <Paragraphs>75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Times New Roman</vt:lpstr>
      <vt:lpstr>Symbol</vt:lpstr>
      <vt:lpstr>Microsoft YaHei</vt:lpstr>
      <vt:lpstr>Arial Unicode MS</vt:lpstr>
      <vt:lpstr>Calibri Light</vt:lpstr>
      <vt:lpstr>Ретро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презентация к проекту:</dc:title>
  <dc:creator>USER A</dc:creator>
  <cp:lastModifiedBy>1234</cp:lastModifiedBy>
  <cp:revision>34</cp:revision>
  <dcterms:created xsi:type="dcterms:W3CDTF">2025-01-29T02:40:00Z</dcterms:created>
  <dcterms:modified xsi:type="dcterms:W3CDTF">2025-02-09T11:26:35Z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551A456AB94C43399C6F294A1FB83A70_12</vt:lpwstr>
  </property>
  <property fmtid="{D5CDD505-2E9C-101B-9397-08002B2CF9AE}" pid="3" name="KSOProductBuildVer">
    <vt:lpwstr>1049-12.2.0.19805</vt:lpwstr>
  </property>
</Properties>
</file>